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3474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1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9987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7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96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62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882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82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473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252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23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10F59-A543-4E29-87F9-46FA4A92B91E}" type="datetimeFigureOut">
              <a:rPr lang="es-ES" smtClean="0"/>
              <a:t>15/08/2022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5FB3-E438-4979-A416-46B8FE1B79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21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40325"/>
          </a:xfrm>
        </p:spPr>
        <p:txBody>
          <a:bodyPr>
            <a:normAutofit fontScale="90000"/>
          </a:bodyPr>
          <a:lstStyle/>
          <a:p>
            <a:r>
              <a:rPr lang="es-AR" sz="4800" b="1" dirty="0">
                <a:latin typeface="Arial Black" panose="020B0A04020102020204" pitchFamily="34" charset="0"/>
              </a:rPr>
              <a:t>Pasos para crear Carpetas y Archivos</a:t>
            </a:r>
            <a:r>
              <a:rPr lang="es-ES" sz="4800" dirty="0">
                <a:latin typeface="Arial Black" panose="020B0A04020102020204" pitchFamily="34" charset="0"/>
              </a:rPr>
              <a:t/>
            </a:r>
            <a:br>
              <a:rPr lang="es-ES" sz="4800" dirty="0">
                <a:latin typeface="Arial Black" panose="020B0A04020102020204" pitchFamily="34" charset="0"/>
              </a:rPr>
            </a:br>
            <a:endParaRPr lang="es-ES" sz="4800" dirty="0">
              <a:latin typeface="Arial Black" panose="020B0A040201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041149"/>
            <a:ext cx="5739897" cy="5816851"/>
          </a:xfrm>
        </p:spPr>
        <p:txBody>
          <a:bodyPr>
            <a:normAutofit fontScale="92500" lnSpcReduction="20000"/>
          </a:bodyPr>
          <a:lstStyle/>
          <a:p>
            <a:r>
              <a:rPr lang="es-AR" sz="3000" dirty="0"/>
              <a:t>Es uno de los métodos más usados por su practicidad a la hora de creación, aun así, disponemos de algunas formas para lograrlo, estas son las siguientes.</a:t>
            </a:r>
            <a:endParaRPr lang="es-ES" sz="3000" dirty="0"/>
          </a:p>
          <a:p>
            <a:r>
              <a:rPr lang="es-AR" sz="3000" dirty="0"/>
              <a:t> </a:t>
            </a:r>
            <a:endParaRPr lang="es-ES" sz="3000" dirty="0"/>
          </a:p>
          <a:p>
            <a:r>
              <a:rPr lang="es-AR" sz="3000" dirty="0"/>
              <a:t>Nuestro teclado es una de las formas más útiles para crear carpetas en Windows 10, para ello iremos a la ruta donde hemos de crear la carpeta y una vez allí usaremos la combinación de teclas siguientes, esto creará nuestra nueva carpeta donde podremos asignar el nombre deseado inmediatamente</a:t>
            </a:r>
            <a:r>
              <a:rPr lang="es-AR" sz="3000" dirty="0" smtClean="0"/>
              <a:t>:</a:t>
            </a:r>
            <a:endParaRPr lang="es-ES" sz="3000" dirty="0"/>
          </a:p>
          <a:p>
            <a:r>
              <a:rPr lang="es-AR" sz="3000" dirty="0"/>
              <a:t> </a:t>
            </a:r>
            <a:endParaRPr lang="es-ES" sz="3000" dirty="0"/>
          </a:p>
          <a:p>
            <a:endParaRPr lang="es-ES" dirty="0"/>
          </a:p>
        </p:txBody>
      </p:sp>
      <p:pic>
        <p:nvPicPr>
          <p:cNvPr id="4" name="Imagen 3" descr="1-Crear-carpetas-en-Windows-10-usando-atajo-de-teclad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516" y="1041149"/>
            <a:ext cx="6278484" cy="581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43385" t="45009" r="44163" b="41924"/>
          <a:stretch/>
        </p:blipFill>
        <p:spPr>
          <a:xfrm>
            <a:off x="1258432" y="5830432"/>
            <a:ext cx="3892990" cy="10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7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es-AR" b="1" dirty="0">
                <a:latin typeface="Arial Black" panose="020B0A04020102020204" pitchFamily="34" charset="0"/>
              </a:rPr>
              <a:t>Crear carpetas en Windows 10 usando el ratón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58844"/>
            <a:ext cx="5531667" cy="56991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3200" dirty="0" smtClean="0"/>
              <a:t>Nuestro </a:t>
            </a:r>
            <a:r>
              <a:rPr lang="es-AR" sz="3200" dirty="0"/>
              <a:t>ratón es otro de los métodos disponibles para la creación de una nueva carpeta en Windows 10 y es un método </a:t>
            </a:r>
            <a:r>
              <a:rPr lang="es-AR" sz="3200" dirty="0" smtClean="0"/>
              <a:t>simple</a:t>
            </a:r>
            <a:endParaRPr lang="es-ES" sz="3200" dirty="0"/>
          </a:p>
          <a:p>
            <a:r>
              <a:rPr lang="es-AR" sz="3200" b="1" dirty="0"/>
              <a:t>Paso </a:t>
            </a:r>
            <a:r>
              <a:rPr lang="es-AR" sz="3200" b="1" dirty="0" smtClean="0"/>
              <a:t>1</a:t>
            </a: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/>
              <a:t>Para ello, debemos ir a la ruta donde se ha de crear la carpeta, </a:t>
            </a:r>
            <a:r>
              <a:rPr lang="es-AR" sz="3200" b="1" i="1" dirty="0"/>
              <a:t>dar clic derecho </a:t>
            </a:r>
            <a:r>
              <a:rPr lang="es-AR" sz="3200" dirty="0"/>
              <a:t>en algún lugar libre y en las opciones desplegadas seleccionar la opción </a:t>
            </a:r>
            <a:r>
              <a:rPr lang="es-AR" sz="3200" b="1" i="1" dirty="0"/>
              <a:t>Nuevo</a:t>
            </a:r>
            <a:r>
              <a:rPr lang="es-AR" sz="3200" dirty="0"/>
              <a:t> y luego elegir </a:t>
            </a:r>
            <a:r>
              <a:rPr lang="es-AR" sz="3200" b="1" i="1" dirty="0"/>
              <a:t>Carpeta</a:t>
            </a:r>
            <a:r>
              <a:rPr lang="es-AR" sz="3200" dirty="0"/>
              <a:t>:</a:t>
            </a:r>
            <a:endParaRPr lang="es-ES" sz="3200" dirty="0"/>
          </a:p>
          <a:p>
            <a:endParaRPr lang="es-ES" dirty="0"/>
          </a:p>
        </p:txBody>
      </p:sp>
      <p:pic>
        <p:nvPicPr>
          <p:cNvPr id="4" name="Imagen 3" descr="2-Crear-carpetas-en-Windows-10-usando-el-ratón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666" y="1158844"/>
            <a:ext cx="6660333" cy="5699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27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1825624"/>
            <a:ext cx="5658416" cy="5032375"/>
          </a:xfrm>
        </p:spPr>
        <p:txBody>
          <a:bodyPr/>
          <a:lstStyle/>
          <a:p>
            <a:r>
              <a:rPr lang="es-AR" sz="3600" b="1" dirty="0"/>
              <a:t>Paso 2</a:t>
            </a:r>
            <a:endParaRPr lang="es-ES" sz="3600" dirty="0"/>
          </a:p>
          <a:p>
            <a:pPr marL="0" indent="0">
              <a:buNone/>
            </a:pPr>
            <a:r>
              <a:rPr lang="es-AR" sz="3600" dirty="0" smtClean="0"/>
              <a:t>Se </a:t>
            </a:r>
            <a:r>
              <a:rPr lang="es-AR" sz="3600" dirty="0"/>
              <a:t>creará la nueva carpeta para asignar el nombre deseado:</a:t>
            </a:r>
            <a:endParaRPr lang="es-ES" sz="3600" dirty="0"/>
          </a:p>
          <a:p>
            <a:endParaRPr lang="es-ES" dirty="0"/>
          </a:p>
        </p:txBody>
      </p:sp>
      <p:pic>
        <p:nvPicPr>
          <p:cNvPr id="4" name="Imagen 3" descr="3-Crear-carpetas-en-Windows-10-usando-el-ratón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2" y="1633537"/>
            <a:ext cx="6777038" cy="5224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58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6748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es-AR" b="1" dirty="0">
                <a:latin typeface="Arial Black" panose="020B0A04020102020204" pitchFamily="34" charset="0"/>
              </a:rPr>
              <a:t>Crear carpetas en Windows 10 desde el menú de opciones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086416"/>
            <a:ext cx="5685576" cy="5771583"/>
          </a:xfrm>
        </p:spPr>
        <p:txBody>
          <a:bodyPr>
            <a:normAutofit fontScale="92500" lnSpcReduction="10000"/>
          </a:bodyPr>
          <a:lstStyle/>
          <a:p>
            <a:r>
              <a:rPr lang="es-AR" dirty="0"/>
              <a:t>Cuando accedemos al </a:t>
            </a:r>
            <a:r>
              <a:rPr lang="es-AR" b="1" i="1" dirty="0"/>
              <a:t>Explorador de archivos de Windows</a:t>
            </a:r>
            <a:r>
              <a:rPr lang="es-AR" dirty="0"/>
              <a:t> en la parte superior encontramos una serie de opciones ideales para administrar los elementos de éste, dentro de estas opciones lógicamente vas a encontrar la posibilidad de crear una nueva carpeta, para ello, accedemos al </a:t>
            </a:r>
            <a:r>
              <a:rPr lang="es-AR" b="1" i="1" dirty="0"/>
              <a:t>Explorador de archivos</a:t>
            </a:r>
            <a:r>
              <a:rPr lang="es-AR" dirty="0"/>
              <a:t>, damos clic en el </a:t>
            </a:r>
            <a:r>
              <a:rPr lang="es-AR" b="1" i="1" dirty="0"/>
              <a:t>menú Inicio </a:t>
            </a:r>
            <a:r>
              <a:rPr lang="es-AR" dirty="0"/>
              <a:t>y en el grupo </a:t>
            </a:r>
            <a:r>
              <a:rPr lang="es-AR" b="1" i="1" dirty="0"/>
              <a:t>Nuevo</a:t>
            </a:r>
            <a:r>
              <a:rPr lang="es-AR" dirty="0"/>
              <a:t> damos clic en la opción </a:t>
            </a:r>
            <a:r>
              <a:rPr lang="es-AR" b="1" i="1" dirty="0"/>
              <a:t>Nueva carpeta</a:t>
            </a:r>
            <a:r>
              <a:rPr lang="es-AR" dirty="0" smtClean="0"/>
              <a:t>.</a:t>
            </a:r>
            <a:endParaRPr lang="es-ES" dirty="0"/>
          </a:p>
          <a:p>
            <a:r>
              <a:rPr lang="es-AR" dirty="0"/>
              <a:t>Esto creará nuestra </a:t>
            </a:r>
            <a:r>
              <a:rPr lang="es-AR" b="1" i="1" dirty="0"/>
              <a:t>nueva carpeta </a:t>
            </a:r>
            <a:r>
              <a:rPr lang="es-AR" dirty="0"/>
              <a:t>en la ruta deseada para su posterior asignación de nombre. Estos son los métodos gráficos para crear una nueva carpeta en Windows 10.</a:t>
            </a:r>
            <a:endParaRPr lang="es-ES" dirty="0"/>
          </a:p>
          <a:p>
            <a:endParaRPr lang="es-ES" dirty="0"/>
          </a:p>
        </p:txBody>
      </p:sp>
      <p:pic>
        <p:nvPicPr>
          <p:cNvPr id="4" name="Imagen 3" descr="4-Crear-carpetas-en-Windows-10-desde-el-menú-de-opcione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576" y="1086416"/>
            <a:ext cx="6506424" cy="5771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85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Arial Black" panose="020B0A04020102020204" pitchFamily="34" charset="0"/>
              </a:rPr>
              <a:t>COMO CREAR ARCHIVOS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690688"/>
            <a:ext cx="5567881" cy="5167311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s-AR" sz="3200" dirty="0"/>
              <a:t>Me coloco en la </a:t>
            </a:r>
            <a:r>
              <a:rPr lang="es-AR" sz="3200" b="1" i="1" dirty="0"/>
              <a:t>carpeta o unidad </a:t>
            </a:r>
            <a:r>
              <a:rPr lang="es-AR" sz="3200" dirty="0"/>
              <a:t>donde deseo crear el </a:t>
            </a:r>
            <a:r>
              <a:rPr lang="es-AR" sz="3200" dirty="0" smtClean="0"/>
              <a:t>archivo.</a:t>
            </a:r>
            <a:endParaRPr lang="es-ES" sz="3200" dirty="0"/>
          </a:p>
          <a:p>
            <a:pPr marL="514350" lvl="0" indent="-514350">
              <a:buFont typeface="+mj-lt"/>
              <a:buAutoNum type="arabicPeriod"/>
            </a:pPr>
            <a:r>
              <a:rPr lang="es-AR" sz="3200" dirty="0"/>
              <a:t>Clic con el </a:t>
            </a:r>
            <a:r>
              <a:rPr lang="es-AR" sz="3200" b="1" i="1" dirty="0"/>
              <a:t>botón derecho </a:t>
            </a:r>
            <a:r>
              <a:rPr lang="es-AR" sz="3200" dirty="0"/>
              <a:t>del mouse sobre el área </a:t>
            </a:r>
            <a:r>
              <a:rPr lang="es-AR" sz="3200" dirty="0" smtClean="0"/>
              <a:t>vacía.</a:t>
            </a:r>
            <a:endParaRPr lang="es-ES" sz="3200" dirty="0"/>
          </a:p>
          <a:p>
            <a:pPr marL="514350" lvl="0" indent="-514350">
              <a:buFont typeface="+mj-lt"/>
              <a:buAutoNum type="arabicPeriod"/>
            </a:pPr>
            <a:r>
              <a:rPr lang="es-AR" sz="3200" dirty="0"/>
              <a:t>Luego elegir </a:t>
            </a:r>
            <a:r>
              <a:rPr lang="es-AR" sz="3200" b="1" i="1" dirty="0" smtClean="0"/>
              <a:t>Nuevo.</a:t>
            </a:r>
            <a:endParaRPr lang="es-ES" sz="3200" b="1" i="1" dirty="0"/>
          </a:p>
          <a:p>
            <a:pPr marL="514350" lvl="0" indent="-514350">
              <a:buFont typeface="+mj-lt"/>
              <a:buAutoNum type="arabicPeriod"/>
            </a:pPr>
            <a:r>
              <a:rPr lang="es-AR" sz="3200" dirty="0"/>
              <a:t>Elegir qué tipo de archivo necesito de la </a:t>
            </a:r>
            <a:r>
              <a:rPr lang="es-AR" sz="3200" dirty="0" smtClean="0"/>
              <a:t>lista.</a:t>
            </a:r>
            <a:endParaRPr lang="es-ES" sz="3200" dirty="0"/>
          </a:p>
          <a:p>
            <a:pPr marL="514350" lvl="0" indent="-514350">
              <a:buFont typeface="+mj-lt"/>
              <a:buAutoNum type="arabicPeriod"/>
            </a:pPr>
            <a:r>
              <a:rPr lang="es-AR" sz="3200" dirty="0" smtClean="0"/>
              <a:t>Escribir el </a:t>
            </a:r>
            <a:r>
              <a:rPr lang="es-AR" sz="3200" b="1" i="1" dirty="0"/>
              <a:t>nombre al </a:t>
            </a:r>
            <a:r>
              <a:rPr lang="es-AR" sz="3200" b="1" i="1" dirty="0" smtClean="0"/>
              <a:t>archivo.</a:t>
            </a:r>
            <a:endParaRPr lang="es-ES" sz="3200" b="1" i="1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 descr="Cómo crear carpetas en Windows 10 - Solvet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305" y="1690688"/>
            <a:ext cx="6449695" cy="51673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errar llave 4"/>
          <p:cNvSpPr/>
          <p:nvPr/>
        </p:nvSpPr>
        <p:spPr>
          <a:xfrm>
            <a:off x="9087186" y="4901949"/>
            <a:ext cx="65405" cy="9652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6" name="Cuadro de texto 7"/>
          <p:cNvSpPr txBox="1"/>
          <p:nvPr/>
        </p:nvSpPr>
        <p:spPr>
          <a:xfrm>
            <a:off x="9242126" y="5245484"/>
            <a:ext cx="1250315" cy="34353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0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 de archivos</a:t>
            </a:r>
            <a:endParaRPr lang="es-ES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83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latin typeface="Arial Black" panose="020B0A04020102020204" pitchFamily="34" charset="0"/>
              </a:rPr>
              <a:t>EJEMPLO DE ARCHIVOS</a:t>
            </a:r>
            <a:endParaRPr lang="es-ES" dirty="0">
              <a:latin typeface="Arial Black" panose="020B0A04020102020204" pitchFamily="34" charset="0"/>
            </a:endParaRPr>
          </a:p>
        </p:txBody>
      </p:sp>
      <p:pic>
        <p:nvPicPr>
          <p:cNvPr id="6" name="Imagen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557435"/>
            <a:ext cx="5612130" cy="4644190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3"/>
          <a:stretch>
            <a:fillRect/>
          </a:stretch>
        </p:blipFill>
        <p:spPr>
          <a:xfrm>
            <a:off x="5924494" y="1557433"/>
            <a:ext cx="6267506" cy="4644191"/>
          </a:xfrm>
          <a:prstGeom prst="rect">
            <a:avLst/>
          </a:prstGeom>
        </p:spPr>
      </p:pic>
      <p:cxnSp>
        <p:nvCxnSpPr>
          <p:cNvPr id="8" name="Conector recto de flecha 7"/>
          <p:cNvCxnSpPr/>
          <p:nvPr/>
        </p:nvCxnSpPr>
        <p:spPr>
          <a:xfrm flipV="1">
            <a:off x="4516190" y="3467477"/>
            <a:ext cx="3159619" cy="14304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5755874" y="6330937"/>
            <a:ext cx="348460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s-A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Elegir ejemplo documento de texto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2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s-AR" b="1" dirty="0"/>
              <a:t>Por ultimo escribir el nombre al archivo y dan con la tecla </a:t>
            </a:r>
            <a:r>
              <a:rPr lang="es-AR" b="1" dirty="0" err="1"/>
              <a:t>enter</a:t>
            </a:r>
            <a:r>
              <a:rPr lang="es-AR" b="1" dirty="0"/>
              <a:t> para que quede grabado.</a:t>
            </a:r>
            <a:r>
              <a:rPr lang="es-ES" b="1" dirty="0"/>
              <a:t/>
            </a:r>
            <a:br>
              <a:rPr lang="es-ES" b="1" dirty="0"/>
            </a:br>
            <a:endParaRPr lang="es-ES" b="1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7608" y="1825624"/>
            <a:ext cx="9270748" cy="5032375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 flipH="1">
            <a:off x="8142809" y="1755161"/>
            <a:ext cx="958215" cy="9937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156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269</Words>
  <Application>Microsoft Office PowerPoint</Application>
  <PresentationFormat>Panorámica</PresentationFormat>
  <Paragraphs>23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Arial Narrow</vt:lpstr>
      <vt:lpstr>Calibri</vt:lpstr>
      <vt:lpstr>Calibri Light</vt:lpstr>
      <vt:lpstr>Times New Roman</vt:lpstr>
      <vt:lpstr>Tema de Office</vt:lpstr>
      <vt:lpstr>Pasos para crear Carpetas y Archivos </vt:lpstr>
      <vt:lpstr>Crear carpetas en Windows 10 usando el ratón </vt:lpstr>
      <vt:lpstr>Presentación de PowerPoint</vt:lpstr>
      <vt:lpstr>Crear carpetas en Windows 10 desde el menú de opciones </vt:lpstr>
      <vt:lpstr>COMO CREAR ARCHIVOS </vt:lpstr>
      <vt:lpstr>EJEMPLO DE ARCHIVOS</vt:lpstr>
      <vt:lpstr>Por ultimo escribir el nombre al archivo y dan con la tecla enter para que quede grabado.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Pasos para crear Carpetas y Archivos</dc:title>
  <dc:creator>CALITO</dc:creator>
  <cp:lastModifiedBy>CALITO</cp:lastModifiedBy>
  <cp:revision>4</cp:revision>
  <dcterms:created xsi:type="dcterms:W3CDTF">2022-08-16T00:59:55Z</dcterms:created>
  <dcterms:modified xsi:type="dcterms:W3CDTF">2022-08-16T01:53:41Z</dcterms:modified>
</cp:coreProperties>
</file>