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9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_rels/slideMaster9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12.xml.rels" ContentType="application/vnd.openxmlformats-package.relationships+xml"/>
  <Override PartName="/ppt/slideMasters/_rels/slideMaster13.xml.rels" ContentType="application/vnd.openxmlformats-package.relationships+xml"/>
  <Override PartName="/ppt/theme/theme9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3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13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139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84.xml.rels" ContentType="application/vnd.openxmlformats-package.relationships+xml"/>
  <Override PartName="/ppt/slideLayouts/_rels/slideLayout85.xml.rels" ContentType="application/vnd.openxmlformats-package.relationships+xml"/>
  <Override PartName="/ppt/slideLayouts/_rels/slideLayout86.xml.rels" ContentType="application/vnd.openxmlformats-package.relationships+xml"/>
  <Override PartName="/ppt/slideLayouts/_rels/slideLayout87.xml.rels" ContentType="application/vnd.openxmlformats-package.relationships+xml"/>
  <Override PartName="/ppt/slideLayouts/_rels/slideLayout88.xml.rels" ContentType="application/vnd.openxmlformats-package.relationships+xml"/>
  <Override PartName="/ppt/slideLayouts/_rels/slideLayout89.xml.rels" ContentType="application/vnd.openxmlformats-package.relationships+xml"/>
  <Override PartName="/ppt/slideLayouts/_rels/slideLayout90.xml.rels" ContentType="application/vnd.openxmlformats-package.relationships+xml"/>
  <Override PartName="/ppt/slideLayouts/_rels/slideLayout91.xml.rels" ContentType="application/vnd.openxmlformats-package.relationships+xml"/>
  <Override PartName="/ppt/slideLayouts/_rels/slideLayout92.xml.rels" ContentType="application/vnd.openxmlformats-package.relationships+xml"/>
  <Override PartName="/ppt/slideLayouts/_rels/slideLayout93.xml.rels" ContentType="application/vnd.openxmlformats-package.relationships+xml"/>
  <Override PartName="/ppt/slideLayouts/_rels/slideLayout94.xml.rels" ContentType="application/vnd.openxmlformats-package.relationships+xml"/>
  <Override PartName="/ppt/slideLayouts/_rels/slideLayout95.xml.rels" ContentType="application/vnd.openxmlformats-package.relationships+xml"/>
  <Override PartName="/ppt/slideLayouts/_rels/slideLayout96.xml.rels" ContentType="application/vnd.openxmlformats-package.relationships+xml"/>
  <Override PartName="/ppt/slideLayouts/_rels/slideLayout97.xml.rels" ContentType="application/vnd.openxmlformats-package.relationships+xml"/>
  <Override PartName="/ppt/slideLayouts/_rels/slideLayout98.xml.rels" ContentType="application/vnd.openxmlformats-package.relationships+xml"/>
  <Override PartName="/ppt/slideLayouts/_rels/slideLayout99.xml.rels" ContentType="application/vnd.openxmlformats-package.relationships+xml"/>
  <Override PartName="/ppt/slideLayouts/_rels/slideLayout100.xml.rels" ContentType="application/vnd.openxmlformats-package.relationships+xml"/>
  <Override PartName="/ppt/slideLayouts/_rels/slideLayout101.xml.rels" ContentType="application/vnd.openxmlformats-package.relationships+xml"/>
  <Override PartName="/ppt/slideLayouts/_rels/slideLayout102.xml.rels" ContentType="application/vnd.openxmlformats-package.relationships+xml"/>
  <Override PartName="/ppt/slideLayouts/_rels/slideLayout103.xml.rels" ContentType="application/vnd.openxmlformats-package.relationships+xml"/>
  <Override PartName="/ppt/slideLayouts/_rels/slideLayout104.xml.rels" ContentType="application/vnd.openxmlformats-package.relationships+xml"/>
  <Override PartName="/ppt/slideLayouts/_rels/slideLayout105.xml.rels" ContentType="application/vnd.openxmlformats-package.relationships+xml"/>
  <Override PartName="/ppt/slideLayouts/_rels/slideLayout106.xml.rels" ContentType="application/vnd.openxmlformats-package.relationships+xml"/>
  <Override PartName="/ppt/slideLayouts/_rels/slideLayout107.xml.rels" ContentType="application/vnd.openxmlformats-package.relationships+xml"/>
  <Override PartName="/ppt/slideLayouts/_rels/slideLayout108.xml.rels" ContentType="application/vnd.openxmlformats-package.relationships+xml"/>
  <Override PartName="/ppt/slideLayouts/_rels/slideLayout109.xml.rels" ContentType="application/vnd.openxmlformats-package.relationships+xml"/>
  <Override PartName="/ppt/slideLayouts/_rels/slideLayout110.xml.rels" ContentType="application/vnd.openxmlformats-package.relationships+xml"/>
  <Override PartName="/ppt/slideLayouts/_rels/slideLayout111.xml.rels" ContentType="application/vnd.openxmlformats-package.relationships+xml"/>
  <Override PartName="/ppt/slideLayouts/_rels/slideLayout112.xml.rels" ContentType="application/vnd.openxmlformats-package.relationships+xml"/>
  <Override PartName="/ppt/slideLayouts/_rels/slideLayout113.xml.rels" ContentType="application/vnd.openxmlformats-package.relationships+xml"/>
  <Override PartName="/ppt/slideLayouts/_rels/slideLayout114.xml.rels" ContentType="application/vnd.openxmlformats-package.relationships+xml"/>
  <Override PartName="/ppt/slideLayouts/_rels/slideLayout115.xml.rels" ContentType="application/vnd.openxmlformats-package.relationships+xml"/>
  <Override PartName="/ppt/slideLayouts/_rels/slideLayout116.xml.rels" ContentType="application/vnd.openxmlformats-package.relationships+xml"/>
  <Override PartName="/ppt/slideLayouts/_rels/slideLayout117.xml.rels" ContentType="application/vnd.openxmlformats-package.relationships+xml"/>
  <Override PartName="/ppt/slideLayouts/_rels/slideLayout118.xml.rels" ContentType="application/vnd.openxmlformats-package.relationships+xml"/>
  <Override PartName="/ppt/slideLayouts/_rels/slideLayout119.xml.rels" ContentType="application/vnd.openxmlformats-package.relationships+xml"/>
  <Override PartName="/ppt/slideLayouts/_rels/slideLayout120.xml.rels" ContentType="application/vnd.openxmlformats-package.relationships+xml"/>
  <Override PartName="/ppt/slideLayouts/_rels/slideLayout121.xml.rels" ContentType="application/vnd.openxmlformats-package.relationships+xml"/>
  <Override PartName="/ppt/slideLayouts/_rels/slideLayout122.xml.rels" ContentType="application/vnd.openxmlformats-package.relationships+xml"/>
  <Override PartName="/ppt/slideLayouts/_rels/slideLayout123.xml.rels" ContentType="application/vnd.openxmlformats-package.relationships+xml"/>
  <Override PartName="/ppt/slideLayouts/_rels/slideLayout124.xml.rels" ContentType="application/vnd.openxmlformats-package.relationships+xml"/>
  <Override PartName="/ppt/slideLayouts/_rels/slideLayout125.xml.rels" ContentType="application/vnd.openxmlformats-package.relationships+xml"/>
  <Override PartName="/ppt/slideLayouts/_rels/slideLayout126.xml.rels" ContentType="application/vnd.openxmlformats-package.relationships+xml"/>
  <Override PartName="/ppt/slideLayouts/_rels/slideLayout127.xml.rels" ContentType="application/vnd.openxmlformats-package.relationships+xml"/>
  <Override PartName="/ppt/slideLayouts/_rels/slideLayout128.xml.rels" ContentType="application/vnd.openxmlformats-package.relationships+xml"/>
  <Override PartName="/ppt/slideLayouts/_rels/slideLayout129.xml.rels" ContentType="application/vnd.openxmlformats-package.relationships+xml"/>
  <Override PartName="/ppt/slideLayouts/_rels/slideLayout130.xml.rels" ContentType="application/vnd.openxmlformats-package.relationships+xml"/>
  <Override PartName="/ppt/slideLayouts/_rels/slideLayout131.xml.rels" ContentType="application/vnd.openxmlformats-package.relationships+xml"/>
  <Override PartName="/ppt/slideLayouts/_rels/slideLayout132.xml.rels" ContentType="application/vnd.openxmlformats-package.relationships+xml"/>
  <Override PartName="/ppt/slideLayouts/_rels/slideLayout133.xml.rels" ContentType="application/vnd.openxmlformats-package.relationships+xml"/>
  <Override PartName="/ppt/slideLayouts/_rels/slideLayout134.xml.rels" ContentType="application/vnd.openxmlformats-package.relationships+xml"/>
  <Override PartName="/ppt/slideLayouts/_rels/slideLayout135.xml.rels" ContentType="application/vnd.openxmlformats-package.relationships+xml"/>
  <Override PartName="/ppt/slideLayouts/_rels/slideLayout136.xml.rels" ContentType="application/vnd.openxmlformats-package.relationships+xml"/>
  <Override PartName="/ppt/slideLayouts/_rels/slideLayout140.xml.rels" ContentType="application/vnd.openxmlformats-package.relationships+xml"/>
  <Override PartName="/ppt/slideLayouts/_rels/slideLayout141.xml.rels" ContentType="application/vnd.openxmlformats-package.relationships+xml"/>
  <Override PartName="/ppt/slideLayouts/_rels/slideLayout142.xml.rels" ContentType="application/vnd.openxmlformats-package.relationships+xml"/>
  <Override PartName="/ppt/slideLayouts/_rels/slideLayout143.xml.rels" ContentType="application/vnd.openxmlformats-package.relationships+xml"/>
  <Override PartName="/ppt/slideLayouts/_rels/slideLayout144.xml.rels" ContentType="application/vnd.openxmlformats-package.relationships+xml"/>
  <Override PartName="/ppt/slideLayouts/_rels/slideLayout145.xml.rels" ContentType="application/vnd.openxmlformats-package.relationships+xml"/>
  <Override PartName="/ppt/slideLayouts/_rels/slideLayout146.xml.rels" ContentType="application/vnd.openxmlformats-package.relationships+xml"/>
  <Override PartName="/ppt/slideLayouts/_rels/slideLayout147.xml.rels" ContentType="application/vnd.openxmlformats-package.relationships+xml"/>
  <Override PartName="/ppt/slideLayouts/_rels/slideLayout148.xml.rels" ContentType="application/vnd.openxmlformats-package.relationships+xml"/>
  <Override PartName="/ppt/slideLayouts/_rels/slideLayout149.xml.rels" ContentType="application/vnd.openxmlformats-package.relationships+xml"/>
  <Override PartName="/ppt/slideLayouts/_rels/slideLayout150.xml.rels" ContentType="application/vnd.openxmlformats-package.relationships+xml"/>
  <Override PartName="/ppt/slideLayouts/_rels/slideLayout151.xml.rels" ContentType="application/vnd.openxmlformats-package.relationships+xml"/>
  <Override PartName="/ppt/slideLayouts/_rels/slideLayout152.xml.rels" ContentType="application/vnd.openxmlformats-package.relationships+xml"/>
  <Override PartName="/ppt/slideLayouts/_rels/slideLayout153.xml.rels" ContentType="application/vnd.openxmlformats-package.relationships+xml"/>
  <Override PartName="/ppt/slideLayouts/_rels/slideLayout154.xml.rels" ContentType="application/vnd.openxmlformats-package.relationships+xml"/>
  <Override PartName="/ppt/slideLayouts/_rels/slideLayout155.xml.rels" ContentType="application/vnd.openxmlformats-package.relationships+xml"/>
  <Override PartName="/ppt/slideLayouts/_rels/slideLayout156.xml.rels" ContentType="application/vnd.openxmlformats-package.relationships+xml"/>
  <Override PartName="/ppt/slideLayouts/slideLayout149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media/image9.wmf" ContentType="image/x-wmf"/>
  <Override PartName="/ppt/media/image1.wmf" ContentType="image/x-wmf"/>
  <Override PartName="/ppt/media/image2.wmf" ContentType="image/x-wmf"/>
  <Override PartName="/ppt/media/image27.jpeg" ContentType="image/jpeg"/>
  <Override PartName="/ppt/media/image3.wmf" ContentType="image/x-wmf"/>
  <Override PartName="/ppt/media/image4.wmf" ContentType="image/x-wmf"/>
  <Override PartName="/ppt/media/image34.jpeg" ContentType="image/jpeg"/>
  <Override PartName="/ppt/media/image6.png" ContentType="image/png"/>
  <Override PartName="/ppt/media/image16.jpeg" ContentType="image/jpeg"/>
  <Override PartName="/ppt/media/image5.wmf" ContentType="image/x-wmf"/>
  <Override PartName="/ppt/media/image7.wmf" ContentType="image/x-wmf"/>
  <Override PartName="/ppt/media/image8.wmf" ContentType="image/x-wmf"/>
  <Override PartName="/ppt/media/image10.png" ContentType="image/png"/>
  <Override PartName="/ppt/media/image11.wmf" ContentType="image/x-wmf"/>
  <Override PartName="/ppt/media/image12.wmf" ContentType="image/x-wmf"/>
  <Override PartName="/ppt/media/image13.wmf" ContentType="image/x-wmf"/>
  <Override PartName="/ppt/media/image14.wmf" ContentType="image/x-wmf"/>
  <Override PartName="/ppt/media/image15.wmf" ContentType="image/x-wmf"/>
  <Override PartName="/ppt/media/image29.wmf" ContentType="image/x-wmf"/>
  <Override PartName="/ppt/media/image17.png" ContentType="image/png"/>
  <Override PartName="/ppt/media/image18.wmf" ContentType="image/x-wmf"/>
  <Override PartName="/ppt/media/image19.wmf" ContentType="image/x-wmf"/>
  <Override PartName="/ppt/media/image20.wmf" ContentType="image/x-wmf"/>
  <Override PartName="/ppt/media/image21.wmf" ContentType="image/x-wmf"/>
  <Override PartName="/ppt/media/image22.png" ContentType="image/png"/>
  <Override PartName="/ppt/media/image23.png" ContentType="image/png"/>
  <Override PartName="/ppt/media/image24.png" ContentType="image/png"/>
  <Override PartName="/ppt/media/image36.jpeg" ContentType="image/jpeg"/>
  <Override PartName="/ppt/media/image25.png" ContentType="image/png"/>
  <Override PartName="/ppt/media/image26.wmf" ContentType="image/x-wmf"/>
  <Override PartName="/ppt/media/image28.wmf" ContentType="image/x-wmf"/>
  <Override PartName="/ppt/media/image30.wmf" ContentType="image/x-wmf"/>
  <Override PartName="/ppt/media/image31.wmf" ContentType="image/x-wmf"/>
  <Override PartName="/ppt/media/image32.jpeg" ContentType="image/jpeg"/>
  <Override PartName="/ppt/media/image33.png" ContentType="image/png"/>
  <Override PartName="/ppt/media/image35.jpeg" ContentType="image/jpeg"/>
  <Override PartName="/ppt/_rels/presentation.xml.rels" ContentType="application/vnd.openxmlformats-package.relationships+xml"/>
  <Override PartName="/ppt/slides/slide26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24.xml" ContentType="application/vnd.openxmlformats-officedocument.presentationml.slide+xml"/>
  <Override PartName="/ppt/slides/slide7.xml" ContentType="application/vnd.openxmlformats-officedocument.presentationml.slide+xml"/>
  <Override PartName="/ppt/slides/slide25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24.xml.rels" ContentType="application/vnd.openxmlformats-package.relationships+xml"/>
  <Override PartName="/ppt/slides/_rels/slide25.xml.rels" ContentType="application/vnd.openxmlformats-package.relationships+xml"/>
  <Override PartName="/ppt/slides/_rels/slide26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  <p:sldMasterId id="2147483726" r:id="rId8"/>
    <p:sldMasterId id="2147483739" r:id="rId9"/>
    <p:sldMasterId id="2147483752" r:id="rId10"/>
    <p:sldMasterId id="2147483765" r:id="rId11"/>
    <p:sldMasterId id="2147483778" r:id="rId12"/>
    <p:sldMasterId id="2147483791" r:id="rId13"/>
    <p:sldMasterId id="2147483804" r:id="rId14"/>
  </p:sldMasterIdLst>
  <p:sldIdLst>
    <p:sldId id="256" r:id="rId15"/>
    <p:sldId id="257" r:id="rId16"/>
    <p:sldId id="258" r:id="rId17"/>
    <p:sldId id="259" r:id="rId18"/>
    <p:sldId id="260" r:id="rId19"/>
    <p:sldId id="261" r:id="rId20"/>
    <p:sldId id="262" r:id="rId21"/>
    <p:sldId id="263" r:id="rId22"/>
    <p:sldId id="264" r:id="rId23"/>
    <p:sldId id="265" r:id="rId24"/>
    <p:sldId id="266" r:id="rId25"/>
    <p:sldId id="267" r:id="rId26"/>
    <p:sldId id="268" r:id="rId27"/>
    <p:sldId id="269" r:id="rId28"/>
    <p:sldId id="270" r:id="rId29"/>
    <p:sldId id="271" r:id="rId30"/>
    <p:sldId id="272" r:id="rId31"/>
    <p:sldId id="273" r:id="rId32"/>
    <p:sldId id="274" r:id="rId33"/>
    <p:sldId id="275" r:id="rId34"/>
    <p:sldId id="276" r:id="rId35"/>
    <p:sldId id="277" r:id="rId36"/>
    <p:sldId id="278" r:id="rId37"/>
    <p:sldId id="279" r:id="rId38"/>
    <p:sldId id="280" r:id="rId39"/>
    <p:sldId id="281" r:id="rId40"/>
    <p:sldId id="282" r:id="rId41"/>
    <p:sldId id="283" r:id="rId42"/>
  </p:sldIdLst>
  <p:sldSz cx="9144000" cy="51435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slideMaster" Target="slideMasters/slideMaster13.xml"/><Relationship Id="rId15" Type="http://schemas.openxmlformats.org/officeDocument/2006/relationships/slide" Target="slides/slide1.xml"/><Relationship Id="rId16" Type="http://schemas.openxmlformats.org/officeDocument/2006/relationships/slide" Target="slides/slide2.xml"/><Relationship Id="rId17" Type="http://schemas.openxmlformats.org/officeDocument/2006/relationships/slide" Target="slides/slide3.xml"/><Relationship Id="rId18" Type="http://schemas.openxmlformats.org/officeDocument/2006/relationships/slide" Target="slides/slide4.xml"/><Relationship Id="rId19" Type="http://schemas.openxmlformats.org/officeDocument/2006/relationships/slide" Target="slides/slide5.xml"/><Relationship Id="rId20" Type="http://schemas.openxmlformats.org/officeDocument/2006/relationships/slide" Target="slides/slide6.xml"/><Relationship Id="rId21" Type="http://schemas.openxmlformats.org/officeDocument/2006/relationships/slide" Target="slides/slide7.xml"/><Relationship Id="rId22" Type="http://schemas.openxmlformats.org/officeDocument/2006/relationships/slide" Target="slides/slide8.xml"/><Relationship Id="rId23" Type="http://schemas.openxmlformats.org/officeDocument/2006/relationships/slide" Target="slides/slide9.xml"/><Relationship Id="rId24" Type="http://schemas.openxmlformats.org/officeDocument/2006/relationships/slide" Target="slides/slide10.xml"/><Relationship Id="rId25" Type="http://schemas.openxmlformats.org/officeDocument/2006/relationships/slide" Target="slides/slide11.xml"/><Relationship Id="rId26" Type="http://schemas.openxmlformats.org/officeDocument/2006/relationships/slide" Target="slides/slide12.xml"/><Relationship Id="rId27" Type="http://schemas.openxmlformats.org/officeDocument/2006/relationships/slide" Target="slides/slide13.xml"/><Relationship Id="rId28" Type="http://schemas.openxmlformats.org/officeDocument/2006/relationships/slide" Target="slides/slide14.xml"/><Relationship Id="rId29" Type="http://schemas.openxmlformats.org/officeDocument/2006/relationships/slide" Target="slides/slide15.xml"/><Relationship Id="rId30" Type="http://schemas.openxmlformats.org/officeDocument/2006/relationships/slide" Target="slides/slide16.xml"/><Relationship Id="rId31" Type="http://schemas.openxmlformats.org/officeDocument/2006/relationships/slide" Target="slides/slide17.xml"/><Relationship Id="rId32" Type="http://schemas.openxmlformats.org/officeDocument/2006/relationships/slide" Target="slides/slide18.xml"/><Relationship Id="rId33" Type="http://schemas.openxmlformats.org/officeDocument/2006/relationships/slide" Target="slides/slide19.xml"/><Relationship Id="rId34" Type="http://schemas.openxmlformats.org/officeDocument/2006/relationships/slide" Target="slides/slide20.xml"/><Relationship Id="rId35" Type="http://schemas.openxmlformats.org/officeDocument/2006/relationships/slide" Target="slides/slide21.xml"/><Relationship Id="rId36" Type="http://schemas.openxmlformats.org/officeDocument/2006/relationships/slide" Target="slides/slide22.xml"/><Relationship Id="rId37" Type="http://schemas.openxmlformats.org/officeDocument/2006/relationships/slide" Target="slides/slide23.xml"/><Relationship Id="rId38" Type="http://schemas.openxmlformats.org/officeDocument/2006/relationships/slide" Target="slides/slide24.xml"/><Relationship Id="rId39" Type="http://schemas.openxmlformats.org/officeDocument/2006/relationships/slide" Target="slides/slide25.xml"/><Relationship Id="rId40" Type="http://schemas.openxmlformats.org/officeDocument/2006/relationships/slide" Target="slides/slide26.xml"/><Relationship Id="rId41" Type="http://schemas.openxmlformats.org/officeDocument/2006/relationships/slide" Target="slides/slide27.xml"/><Relationship Id="rId42" Type="http://schemas.openxmlformats.org/officeDocument/2006/relationships/slide" Target="slides/slide28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713160" y="8640"/>
            <a:ext cx="7716960" cy="858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AR" sz="4400" spc="-1" strike="noStrike"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10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PlaceHolder 1"/>
          <p:cNvSpPr>
            <a:spLocks noGrp="1"/>
          </p:cNvSpPr>
          <p:nvPr>
            <p:ph type="title"/>
          </p:nvPr>
        </p:nvSpPr>
        <p:spPr>
          <a:xfrm>
            <a:off x="713160" y="8640"/>
            <a:ext cx="7716960" cy="858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AR" sz="4400" spc="-1" strike="noStrike">
              <a:latin typeface="Arial"/>
            </a:endParaRPr>
          </a:p>
        </p:txBody>
      </p:sp>
      <p:sp>
        <p:nvSpPr>
          <p:cNvPr id="43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43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10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PlaceHolder 1"/>
          <p:cNvSpPr>
            <a:spLocks noGrp="1"/>
          </p:cNvSpPr>
          <p:nvPr>
            <p:ph type="title"/>
          </p:nvPr>
        </p:nvSpPr>
        <p:spPr>
          <a:xfrm>
            <a:off x="713160" y="8640"/>
            <a:ext cx="7716960" cy="858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AR" sz="4400" spc="-1" strike="noStrike">
              <a:latin typeface="Arial"/>
            </a:endParaRPr>
          </a:p>
        </p:txBody>
      </p:sp>
    </p:spTree>
  </p:cSld>
</p:sldLayout>
</file>

<file path=ppt/slideLayouts/slideLayout10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PlaceHolder 1"/>
          <p:cNvSpPr>
            <a:spLocks noGrp="1"/>
          </p:cNvSpPr>
          <p:nvPr>
            <p:ph type="subTitle"/>
          </p:nvPr>
        </p:nvSpPr>
        <p:spPr>
          <a:xfrm>
            <a:off x="713160" y="8640"/>
            <a:ext cx="7716960" cy="39830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10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PlaceHolder 1"/>
          <p:cNvSpPr>
            <a:spLocks noGrp="1"/>
          </p:cNvSpPr>
          <p:nvPr>
            <p:ph type="title"/>
          </p:nvPr>
        </p:nvSpPr>
        <p:spPr>
          <a:xfrm>
            <a:off x="713160" y="8640"/>
            <a:ext cx="7716960" cy="858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AR" sz="4400" spc="-1" strike="noStrike">
              <a:latin typeface="Arial"/>
            </a:endParaRPr>
          </a:p>
        </p:txBody>
      </p:sp>
      <p:sp>
        <p:nvSpPr>
          <p:cNvPr id="43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43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437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10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PlaceHolder 1"/>
          <p:cNvSpPr>
            <a:spLocks noGrp="1"/>
          </p:cNvSpPr>
          <p:nvPr>
            <p:ph type="title"/>
          </p:nvPr>
        </p:nvSpPr>
        <p:spPr>
          <a:xfrm>
            <a:off x="713160" y="8640"/>
            <a:ext cx="7716960" cy="858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AR" sz="4400" spc="-1" strike="noStrike">
              <a:latin typeface="Arial"/>
            </a:endParaRPr>
          </a:p>
        </p:txBody>
      </p:sp>
      <p:sp>
        <p:nvSpPr>
          <p:cNvPr id="43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44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441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10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PlaceHolder 1"/>
          <p:cNvSpPr>
            <a:spLocks noGrp="1"/>
          </p:cNvSpPr>
          <p:nvPr>
            <p:ph type="title"/>
          </p:nvPr>
        </p:nvSpPr>
        <p:spPr>
          <a:xfrm>
            <a:off x="713160" y="8640"/>
            <a:ext cx="7716960" cy="858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AR" sz="4400" spc="-1" strike="noStrike">
              <a:latin typeface="Arial"/>
            </a:endParaRPr>
          </a:p>
        </p:txBody>
      </p:sp>
      <p:sp>
        <p:nvSpPr>
          <p:cNvPr id="44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44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44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10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PlaceHolder 1"/>
          <p:cNvSpPr>
            <a:spLocks noGrp="1"/>
          </p:cNvSpPr>
          <p:nvPr>
            <p:ph type="title"/>
          </p:nvPr>
        </p:nvSpPr>
        <p:spPr>
          <a:xfrm>
            <a:off x="713160" y="8640"/>
            <a:ext cx="7716960" cy="858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AR" sz="4400" spc="-1" strike="noStrike">
              <a:latin typeface="Arial"/>
            </a:endParaRPr>
          </a:p>
        </p:txBody>
      </p:sp>
      <p:sp>
        <p:nvSpPr>
          <p:cNvPr id="44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448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10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PlaceHolder 1"/>
          <p:cNvSpPr>
            <a:spLocks noGrp="1"/>
          </p:cNvSpPr>
          <p:nvPr>
            <p:ph type="title"/>
          </p:nvPr>
        </p:nvSpPr>
        <p:spPr>
          <a:xfrm>
            <a:off x="713160" y="8640"/>
            <a:ext cx="7716960" cy="858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AR" sz="4400" spc="-1" strike="noStrike">
              <a:latin typeface="Arial"/>
            </a:endParaRPr>
          </a:p>
        </p:txBody>
      </p:sp>
      <p:sp>
        <p:nvSpPr>
          <p:cNvPr id="45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45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45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453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10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PlaceHolder 1"/>
          <p:cNvSpPr>
            <a:spLocks noGrp="1"/>
          </p:cNvSpPr>
          <p:nvPr>
            <p:ph type="title"/>
          </p:nvPr>
        </p:nvSpPr>
        <p:spPr>
          <a:xfrm>
            <a:off x="713160" y="8640"/>
            <a:ext cx="7716960" cy="858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AR" sz="4400" spc="-1" strike="noStrike">
              <a:latin typeface="Arial"/>
            </a:endParaRPr>
          </a:p>
        </p:txBody>
      </p:sp>
      <p:sp>
        <p:nvSpPr>
          <p:cNvPr id="45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456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457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458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459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460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10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713160" y="8640"/>
            <a:ext cx="7716960" cy="858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AR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57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1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PlaceHolder 1"/>
          <p:cNvSpPr>
            <a:spLocks noGrp="1"/>
          </p:cNvSpPr>
          <p:nvPr>
            <p:ph type="title"/>
          </p:nvPr>
        </p:nvSpPr>
        <p:spPr>
          <a:xfrm>
            <a:off x="713160" y="8640"/>
            <a:ext cx="7716960" cy="858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AR" sz="4400" spc="-1" strike="noStrike">
              <a:latin typeface="Arial"/>
            </a:endParaRPr>
          </a:p>
        </p:txBody>
      </p:sp>
      <p:sp>
        <p:nvSpPr>
          <p:cNvPr id="482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1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PlaceHolder 1"/>
          <p:cNvSpPr>
            <a:spLocks noGrp="1"/>
          </p:cNvSpPr>
          <p:nvPr>
            <p:ph type="title"/>
          </p:nvPr>
        </p:nvSpPr>
        <p:spPr>
          <a:xfrm>
            <a:off x="713160" y="8640"/>
            <a:ext cx="7716960" cy="858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AR" sz="4400" spc="-1" strike="noStrike">
              <a:latin typeface="Arial"/>
            </a:endParaRPr>
          </a:p>
        </p:txBody>
      </p:sp>
      <p:sp>
        <p:nvSpPr>
          <p:cNvPr id="48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1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PlaceHolder 1"/>
          <p:cNvSpPr>
            <a:spLocks noGrp="1"/>
          </p:cNvSpPr>
          <p:nvPr>
            <p:ph type="title"/>
          </p:nvPr>
        </p:nvSpPr>
        <p:spPr>
          <a:xfrm>
            <a:off x="713160" y="8640"/>
            <a:ext cx="7716960" cy="858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AR" sz="4400" spc="-1" strike="noStrike">
              <a:latin typeface="Arial"/>
            </a:endParaRPr>
          </a:p>
        </p:txBody>
      </p:sp>
      <p:sp>
        <p:nvSpPr>
          <p:cNvPr id="48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48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1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PlaceHolder 1"/>
          <p:cNvSpPr>
            <a:spLocks noGrp="1"/>
          </p:cNvSpPr>
          <p:nvPr>
            <p:ph type="title"/>
          </p:nvPr>
        </p:nvSpPr>
        <p:spPr>
          <a:xfrm>
            <a:off x="713160" y="8640"/>
            <a:ext cx="7716960" cy="858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AR" sz="4400" spc="-1" strike="noStrike">
              <a:latin typeface="Arial"/>
            </a:endParaRPr>
          </a:p>
        </p:txBody>
      </p:sp>
    </p:spTree>
  </p:cSld>
</p:sldLayout>
</file>

<file path=ppt/slideLayouts/slideLayout1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PlaceHolder 1"/>
          <p:cNvSpPr>
            <a:spLocks noGrp="1"/>
          </p:cNvSpPr>
          <p:nvPr>
            <p:ph type="subTitle"/>
          </p:nvPr>
        </p:nvSpPr>
        <p:spPr>
          <a:xfrm>
            <a:off x="713160" y="8640"/>
            <a:ext cx="7716960" cy="39830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1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PlaceHolder 1"/>
          <p:cNvSpPr>
            <a:spLocks noGrp="1"/>
          </p:cNvSpPr>
          <p:nvPr>
            <p:ph type="title"/>
          </p:nvPr>
        </p:nvSpPr>
        <p:spPr>
          <a:xfrm>
            <a:off x="713160" y="8640"/>
            <a:ext cx="7716960" cy="858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AR" sz="4400" spc="-1" strike="noStrike">
              <a:latin typeface="Arial"/>
            </a:endParaRPr>
          </a:p>
        </p:txBody>
      </p:sp>
      <p:sp>
        <p:nvSpPr>
          <p:cNvPr id="49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49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49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1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PlaceHolder 1"/>
          <p:cNvSpPr>
            <a:spLocks noGrp="1"/>
          </p:cNvSpPr>
          <p:nvPr>
            <p:ph type="title"/>
          </p:nvPr>
        </p:nvSpPr>
        <p:spPr>
          <a:xfrm>
            <a:off x="713160" y="8640"/>
            <a:ext cx="7716960" cy="858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AR" sz="4400" spc="-1" strike="noStrike">
              <a:latin typeface="Arial"/>
            </a:endParaRPr>
          </a:p>
        </p:txBody>
      </p:sp>
      <p:sp>
        <p:nvSpPr>
          <p:cNvPr id="49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49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497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1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PlaceHolder 1"/>
          <p:cNvSpPr>
            <a:spLocks noGrp="1"/>
          </p:cNvSpPr>
          <p:nvPr>
            <p:ph type="title"/>
          </p:nvPr>
        </p:nvSpPr>
        <p:spPr>
          <a:xfrm>
            <a:off x="713160" y="8640"/>
            <a:ext cx="7716960" cy="858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AR" sz="4400" spc="-1" strike="noStrike">
              <a:latin typeface="Arial"/>
            </a:endParaRPr>
          </a:p>
        </p:txBody>
      </p:sp>
      <p:sp>
        <p:nvSpPr>
          <p:cNvPr id="49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50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501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1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PlaceHolder 1"/>
          <p:cNvSpPr>
            <a:spLocks noGrp="1"/>
          </p:cNvSpPr>
          <p:nvPr>
            <p:ph type="title"/>
          </p:nvPr>
        </p:nvSpPr>
        <p:spPr>
          <a:xfrm>
            <a:off x="713160" y="8640"/>
            <a:ext cx="7716960" cy="858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AR" sz="4400" spc="-1" strike="noStrike">
              <a:latin typeface="Arial"/>
            </a:endParaRPr>
          </a:p>
        </p:txBody>
      </p:sp>
      <p:sp>
        <p:nvSpPr>
          <p:cNvPr id="50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504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1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PlaceHolder 1"/>
          <p:cNvSpPr>
            <a:spLocks noGrp="1"/>
          </p:cNvSpPr>
          <p:nvPr>
            <p:ph type="title"/>
          </p:nvPr>
        </p:nvSpPr>
        <p:spPr>
          <a:xfrm>
            <a:off x="713160" y="8640"/>
            <a:ext cx="7716960" cy="858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AR" sz="4400" spc="-1" strike="noStrike">
              <a:latin typeface="Arial"/>
            </a:endParaRPr>
          </a:p>
        </p:txBody>
      </p:sp>
      <p:sp>
        <p:nvSpPr>
          <p:cNvPr id="50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50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508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509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713160" y="8640"/>
            <a:ext cx="7716960" cy="858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AR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62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63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64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1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PlaceHolder 1"/>
          <p:cNvSpPr>
            <a:spLocks noGrp="1"/>
          </p:cNvSpPr>
          <p:nvPr>
            <p:ph type="title"/>
          </p:nvPr>
        </p:nvSpPr>
        <p:spPr>
          <a:xfrm>
            <a:off x="713160" y="8640"/>
            <a:ext cx="7716960" cy="858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AR" sz="4400" spc="-1" strike="noStrike">
              <a:latin typeface="Arial"/>
            </a:endParaRPr>
          </a:p>
        </p:txBody>
      </p:sp>
      <p:sp>
        <p:nvSpPr>
          <p:cNvPr id="51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512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513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514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515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516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1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PlaceHolder 1"/>
          <p:cNvSpPr>
            <a:spLocks noGrp="1"/>
          </p:cNvSpPr>
          <p:nvPr>
            <p:ph type="title"/>
          </p:nvPr>
        </p:nvSpPr>
        <p:spPr>
          <a:xfrm>
            <a:off x="713160" y="8640"/>
            <a:ext cx="7716960" cy="858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AR" sz="4400" spc="-1" strike="noStrike">
              <a:latin typeface="Arial"/>
            </a:endParaRPr>
          </a:p>
        </p:txBody>
      </p:sp>
      <p:sp>
        <p:nvSpPr>
          <p:cNvPr id="522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1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PlaceHolder 1"/>
          <p:cNvSpPr>
            <a:spLocks noGrp="1"/>
          </p:cNvSpPr>
          <p:nvPr>
            <p:ph type="title"/>
          </p:nvPr>
        </p:nvSpPr>
        <p:spPr>
          <a:xfrm>
            <a:off x="713160" y="8640"/>
            <a:ext cx="7716960" cy="858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AR" sz="4400" spc="-1" strike="noStrike">
              <a:latin typeface="Arial"/>
            </a:endParaRPr>
          </a:p>
        </p:txBody>
      </p:sp>
      <p:sp>
        <p:nvSpPr>
          <p:cNvPr id="52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1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PlaceHolder 1"/>
          <p:cNvSpPr>
            <a:spLocks noGrp="1"/>
          </p:cNvSpPr>
          <p:nvPr>
            <p:ph type="title"/>
          </p:nvPr>
        </p:nvSpPr>
        <p:spPr>
          <a:xfrm>
            <a:off x="713160" y="8640"/>
            <a:ext cx="7716960" cy="858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AR" sz="4400" spc="-1" strike="noStrike">
              <a:latin typeface="Arial"/>
            </a:endParaRPr>
          </a:p>
        </p:txBody>
      </p:sp>
      <p:sp>
        <p:nvSpPr>
          <p:cNvPr id="52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52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1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PlaceHolder 1"/>
          <p:cNvSpPr>
            <a:spLocks noGrp="1"/>
          </p:cNvSpPr>
          <p:nvPr>
            <p:ph type="title"/>
          </p:nvPr>
        </p:nvSpPr>
        <p:spPr>
          <a:xfrm>
            <a:off x="713160" y="8640"/>
            <a:ext cx="7716960" cy="858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AR" sz="4400" spc="-1" strike="noStrike">
              <a:latin typeface="Arial"/>
            </a:endParaRPr>
          </a:p>
        </p:txBody>
      </p:sp>
    </p:spTree>
  </p:cSld>
</p:sldLayout>
</file>

<file path=ppt/slideLayouts/slideLayout1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PlaceHolder 1"/>
          <p:cNvSpPr>
            <a:spLocks noGrp="1"/>
          </p:cNvSpPr>
          <p:nvPr>
            <p:ph type="subTitle"/>
          </p:nvPr>
        </p:nvSpPr>
        <p:spPr>
          <a:xfrm>
            <a:off x="713160" y="8640"/>
            <a:ext cx="7716960" cy="39830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1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PlaceHolder 1"/>
          <p:cNvSpPr>
            <a:spLocks noGrp="1"/>
          </p:cNvSpPr>
          <p:nvPr>
            <p:ph type="title"/>
          </p:nvPr>
        </p:nvSpPr>
        <p:spPr>
          <a:xfrm>
            <a:off x="713160" y="8640"/>
            <a:ext cx="7716960" cy="858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AR" sz="4400" spc="-1" strike="noStrike">
              <a:latin typeface="Arial"/>
            </a:endParaRPr>
          </a:p>
        </p:txBody>
      </p:sp>
      <p:sp>
        <p:nvSpPr>
          <p:cNvPr id="53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53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53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1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PlaceHolder 1"/>
          <p:cNvSpPr>
            <a:spLocks noGrp="1"/>
          </p:cNvSpPr>
          <p:nvPr>
            <p:ph type="title"/>
          </p:nvPr>
        </p:nvSpPr>
        <p:spPr>
          <a:xfrm>
            <a:off x="713160" y="8640"/>
            <a:ext cx="7716960" cy="858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AR" sz="4400" spc="-1" strike="noStrike">
              <a:latin typeface="Arial"/>
            </a:endParaRPr>
          </a:p>
        </p:txBody>
      </p:sp>
      <p:sp>
        <p:nvSpPr>
          <p:cNvPr id="53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53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537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1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PlaceHolder 1"/>
          <p:cNvSpPr>
            <a:spLocks noGrp="1"/>
          </p:cNvSpPr>
          <p:nvPr>
            <p:ph type="title"/>
          </p:nvPr>
        </p:nvSpPr>
        <p:spPr>
          <a:xfrm>
            <a:off x="713160" y="8640"/>
            <a:ext cx="7716960" cy="858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AR" sz="4400" spc="-1" strike="noStrike">
              <a:latin typeface="Arial"/>
            </a:endParaRPr>
          </a:p>
        </p:txBody>
      </p:sp>
      <p:sp>
        <p:nvSpPr>
          <p:cNvPr id="53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54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541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PlaceHolder 1"/>
          <p:cNvSpPr>
            <a:spLocks noGrp="1"/>
          </p:cNvSpPr>
          <p:nvPr>
            <p:ph type="title"/>
          </p:nvPr>
        </p:nvSpPr>
        <p:spPr>
          <a:xfrm>
            <a:off x="713160" y="8640"/>
            <a:ext cx="7716960" cy="858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AR" sz="4400" spc="-1" strike="noStrike">
              <a:latin typeface="Arial"/>
            </a:endParaRPr>
          </a:p>
        </p:txBody>
      </p:sp>
      <p:sp>
        <p:nvSpPr>
          <p:cNvPr id="54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544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1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PlaceHolder 1"/>
          <p:cNvSpPr>
            <a:spLocks noGrp="1"/>
          </p:cNvSpPr>
          <p:nvPr>
            <p:ph type="title"/>
          </p:nvPr>
        </p:nvSpPr>
        <p:spPr>
          <a:xfrm>
            <a:off x="713160" y="8640"/>
            <a:ext cx="7716960" cy="858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AR" sz="4400" spc="-1" strike="noStrike">
              <a:latin typeface="Arial"/>
            </a:endParaRPr>
          </a:p>
        </p:txBody>
      </p:sp>
      <p:sp>
        <p:nvSpPr>
          <p:cNvPr id="54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54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548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549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1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PlaceHolder 1"/>
          <p:cNvSpPr>
            <a:spLocks noGrp="1"/>
          </p:cNvSpPr>
          <p:nvPr>
            <p:ph type="title"/>
          </p:nvPr>
        </p:nvSpPr>
        <p:spPr>
          <a:xfrm>
            <a:off x="713160" y="8640"/>
            <a:ext cx="7716960" cy="858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AR" sz="4400" spc="-1" strike="noStrike">
              <a:latin typeface="Arial"/>
            </a:endParaRPr>
          </a:p>
        </p:txBody>
      </p:sp>
      <p:sp>
        <p:nvSpPr>
          <p:cNvPr id="55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552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553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554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555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556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1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PlaceHolder 1"/>
          <p:cNvSpPr>
            <a:spLocks noGrp="1"/>
          </p:cNvSpPr>
          <p:nvPr>
            <p:ph type="title"/>
          </p:nvPr>
        </p:nvSpPr>
        <p:spPr>
          <a:xfrm>
            <a:off x="713160" y="8640"/>
            <a:ext cx="7716960" cy="858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AR" sz="4400" spc="-1" strike="noStrike">
              <a:latin typeface="Arial"/>
            </a:endParaRPr>
          </a:p>
        </p:txBody>
      </p:sp>
      <p:sp>
        <p:nvSpPr>
          <p:cNvPr id="588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1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PlaceHolder 1"/>
          <p:cNvSpPr>
            <a:spLocks noGrp="1"/>
          </p:cNvSpPr>
          <p:nvPr>
            <p:ph type="title"/>
          </p:nvPr>
        </p:nvSpPr>
        <p:spPr>
          <a:xfrm>
            <a:off x="713160" y="8640"/>
            <a:ext cx="7716960" cy="858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AR" sz="4400" spc="-1" strike="noStrike">
              <a:latin typeface="Arial"/>
            </a:endParaRPr>
          </a:p>
        </p:txBody>
      </p:sp>
      <p:sp>
        <p:nvSpPr>
          <p:cNvPr id="59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1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PlaceHolder 1"/>
          <p:cNvSpPr>
            <a:spLocks noGrp="1"/>
          </p:cNvSpPr>
          <p:nvPr>
            <p:ph type="title"/>
          </p:nvPr>
        </p:nvSpPr>
        <p:spPr>
          <a:xfrm>
            <a:off x="713160" y="8640"/>
            <a:ext cx="7716960" cy="858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AR" sz="4400" spc="-1" strike="noStrike">
              <a:latin typeface="Arial"/>
            </a:endParaRPr>
          </a:p>
        </p:txBody>
      </p:sp>
      <p:sp>
        <p:nvSpPr>
          <p:cNvPr id="59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59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1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PlaceHolder 1"/>
          <p:cNvSpPr>
            <a:spLocks noGrp="1"/>
          </p:cNvSpPr>
          <p:nvPr>
            <p:ph type="title"/>
          </p:nvPr>
        </p:nvSpPr>
        <p:spPr>
          <a:xfrm>
            <a:off x="713160" y="8640"/>
            <a:ext cx="7716960" cy="858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AR" sz="4400" spc="-1" strike="noStrike">
              <a:latin typeface="Arial"/>
            </a:endParaRPr>
          </a:p>
        </p:txBody>
      </p:sp>
    </p:spTree>
  </p:cSld>
</p:sldLayout>
</file>

<file path=ppt/slideLayouts/slideLayout1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PlaceHolder 1"/>
          <p:cNvSpPr>
            <a:spLocks noGrp="1"/>
          </p:cNvSpPr>
          <p:nvPr>
            <p:ph type="subTitle"/>
          </p:nvPr>
        </p:nvSpPr>
        <p:spPr>
          <a:xfrm>
            <a:off x="713160" y="8640"/>
            <a:ext cx="7716960" cy="39830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1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PlaceHolder 1"/>
          <p:cNvSpPr>
            <a:spLocks noGrp="1"/>
          </p:cNvSpPr>
          <p:nvPr>
            <p:ph type="title"/>
          </p:nvPr>
        </p:nvSpPr>
        <p:spPr>
          <a:xfrm>
            <a:off x="713160" y="8640"/>
            <a:ext cx="7716960" cy="858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AR" sz="4400" spc="-1" strike="noStrike">
              <a:latin typeface="Arial"/>
            </a:endParaRPr>
          </a:p>
        </p:txBody>
      </p:sp>
      <p:sp>
        <p:nvSpPr>
          <p:cNvPr id="59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59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59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713160" y="8640"/>
            <a:ext cx="7716960" cy="858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AR" sz="4400" spc="-1" strike="noStrike"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1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PlaceHolder 1"/>
          <p:cNvSpPr>
            <a:spLocks noGrp="1"/>
          </p:cNvSpPr>
          <p:nvPr>
            <p:ph type="title"/>
          </p:nvPr>
        </p:nvSpPr>
        <p:spPr>
          <a:xfrm>
            <a:off x="713160" y="8640"/>
            <a:ext cx="7716960" cy="858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AR" sz="4400" spc="-1" strike="noStrike">
              <a:latin typeface="Arial"/>
            </a:endParaRPr>
          </a:p>
        </p:txBody>
      </p:sp>
      <p:sp>
        <p:nvSpPr>
          <p:cNvPr id="60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60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603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1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PlaceHolder 1"/>
          <p:cNvSpPr>
            <a:spLocks noGrp="1"/>
          </p:cNvSpPr>
          <p:nvPr>
            <p:ph type="title"/>
          </p:nvPr>
        </p:nvSpPr>
        <p:spPr>
          <a:xfrm>
            <a:off x="713160" y="8640"/>
            <a:ext cx="7716960" cy="858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AR" sz="4400" spc="-1" strike="noStrike">
              <a:latin typeface="Arial"/>
            </a:endParaRPr>
          </a:p>
        </p:txBody>
      </p:sp>
      <p:sp>
        <p:nvSpPr>
          <p:cNvPr id="60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60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607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1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PlaceHolder 1"/>
          <p:cNvSpPr>
            <a:spLocks noGrp="1"/>
          </p:cNvSpPr>
          <p:nvPr>
            <p:ph type="title"/>
          </p:nvPr>
        </p:nvSpPr>
        <p:spPr>
          <a:xfrm>
            <a:off x="713160" y="8640"/>
            <a:ext cx="7716960" cy="858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AR" sz="4400" spc="-1" strike="noStrike">
              <a:latin typeface="Arial"/>
            </a:endParaRPr>
          </a:p>
        </p:txBody>
      </p:sp>
      <p:sp>
        <p:nvSpPr>
          <p:cNvPr id="60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610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1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PlaceHolder 1"/>
          <p:cNvSpPr>
            <a:spLocks noGrp="1"/>
          </p:cNvSpPr>
          <p:nvPr>
            <p:ph type="title"/>
          </p:nvPr>
        </p:nvSpPr>
        <p:spPr>
          <a:xfrm>
            <a:off x="713160" y="8640"/>
            <a:ext cx="7716960" cy="858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AR" sz="4400" spc="-1" strike="noStrike">
              <a:latin typeface="Arial"/>
            </a:endParaRPr>
          </a:p>
        </p:txBody>
      </p:sp>
      <p:sp>
        <p:nvSpPr>
          <p:cNvPr id="61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61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61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615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1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PlaceHolder 1"/>
          <p:cNvSpPr>
            <a:spLocks noGrp="1"/>
          </p:cNvSpPr>
          <p:nvPr>
            <p:ph type="title"/>
          </p:nvPr>
        </p:nvSpPr>
        <p:spPr>
          <a:xfrm>
            <a:off x="713160" y="8640"/>
            <a:ext cx="7716960" cy="858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AR" sz="4400" spc="-1" strike="noStrike">
              <a:latin typeface="Arial"/>
            </a:endParaRPr>
          </a:p>
        </p:txBody>
      </p:sp>
      <p:sp>
        <p:nvSpPr>
          <p:cNvPr id="61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618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619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620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621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622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1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PlaceHolder 1"/>
          <p:cNvSpPr>
            <a:spLocks noGrp="1"/>
          </p:cNvSpPr>
          <p:nvPr>
            <p:ph type="title"/>
          </p:nvPr>
        </p:nvSpPr>
        <p:spPr>
          <a:xfrm>
            <a:off x="713160" y="8640"/>
            <a:ext cx="7716960" cy="858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AR" sz="4400" spc="-1" strike="noStrike">
              <a:latin typeface="Arial"/>
            </a:endParaRPr>
          </a:p>
        </p:txBody>
      </p:sp>
      <p:sp>
        <p:nvSpPr>
          <p:cNvPr id="654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1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PlaceHolder 1"/>
          <p:cNvSpPr>
            <a:spLocks noGrp="1"/>
          </p:cNvSpPr>
          <p:nvPr>
            <p:ph type="title"/>
          </p:nvPr>
        </p:nvSpPr>
        <p:spPr>
          <a:xfrm>
            <a:off x="713160" y="8640"/>
            <a:ext cx="7716960" cy="858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AR" sz="4400" spc="-1" strike="noStrike">
              <a:latin typeface="Arial"/>
            </a:endParaRPr>
          </a:p>
        </p:txBody>
      </p:sp>
      <p:sp>
        <p:nvSpPr>
          <p:cNvPr id="65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1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PlaceHolder 1"/>
          <p:cNvSpPr>
            <a:spLocks noGrp="1"/>
          </p:cNvSpPr>
          <p:nvPr>
            <p:ph type="title"/>
          </p:nvPr>
        </p:nvSpPr>
        <p:spPr>
          <a:xfrm>
            <a:off x="713160" y="8640"/>
            <a:ext cx="7716960" cy="858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AR" sz="4400" spc="-1" strike="noStrike">
              <a:latin typeface="Arial"/>
            </a:endParaRPr>
          </a:p>
        </p:txBody>
      </p:sp>
      <p:sp>
        <p:nvSpPr>
          <p:cNvPr id="65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65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1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PlaceHolder 1"/>
          <p:cNvSpPr>
            <a:spLocks noGrp="1"/>
          </p:cNvSpPr>
          <p:nvPr>
            <p:ph type="title"/>
          </p:nvPr>
        </p:nvSpPr>
        <p:spPr>
          <a:xfrm>
            <a:off x="713160" y="8640"/>
            <a:ext cx="7716960" cy="858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AR" sz="44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713160" y="8640"/>
            <a:ext cx="7716960" cy="858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AR" sz="4400" spc="-1" strike="noStrike"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1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PlaceHolder 1"/>
          <p:cNvSpPr>
            <a:spLocks noGrp="1"/>
          </p:cNvSpPr>
          <p:nvPr>
            <p:ph type="subTitle"/>
          </p:nvPr>
        </p:nvSpPr>
        <p:spPr>
          <a:xfrm>
            <a:off x="713160" y="8640"/>
            <a:ext cx="7716960" cy="39830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1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PlaceHolder 1"/>
          <p:cNvSpPr>
            <a:spLocks noGrp="1"/>
          </p:cNvSpPr>
          <p:nvPr>
            <p:ph type="title"/>
          </p:nvPr>
        </p:nvSpPr>
        <p:spPr>
          <a:xfrm>
            <a:off x="713160" y="8640"/>
            <a:ext cx="7716960" cy="858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AR" sz="4400" spc="-1" strike="noStrike">
              <a:latin typeface="Arial"/>
            </a:endParaRPr>
          </a:p>
        </p:txBody>
      </p:sp>
      <p:sp>
        <p:nvSpPr>
          <p:cNvPr id="66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66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66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1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PlaceHolder 1"/>
          <p:cNvSpPr>
            <a:spLocks noGrp="1"/>
          </p:cNvSpPr>
          <p:nvPr>
            <p:ph type="title"/>
          </p:nvPr>
        </p:nvSpPr>
        <p:spPr>
          <a:xfrm>
            <a:off x="713160" y="8640"/>
            <a:ext cx="7716960" cy="858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AR" sz="4400" spc="-1" strike="noStrike">
              <a:latin typeface="Arial"/>
            </a:endParaRPr>
          </a:p>
        </p:txBody>
      </p:sp>
      <p:sp>
        <p:nvSpPr>
          <p:cNvPr id="66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66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669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1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PlaceHolder 1"/>
          <p:cNvSpPr>
            <a:spLocks noGrp="1"/>
          </p:cNvSpPr>
          <p:nvPr>
            <p:ph type="title"/>
          </p:nvPr>
        </p:nvSpPr>
        <p:spPr>
          <a:xfrm>
            <a:off x="713160" y="8640"/>
            <a:ext cx="7716960" cy="858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AR" sz="4400" spc="-1" strike="noStrike">
              <a:latin typeface="Arial"/>
            </a:endParaRPr>
          </a:p>
        </p:txBody>
      </p:sp>
      <p:sp>
        <p:nvSpPr>
          <p:cNvPr id="67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67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67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1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PlaceHolder 1"/>
          <p:cNvSpPr>
            <a:spLocks noGrp="1"/>
          </p:cNvSpPr>
          <p:nvPr>
            <p:ph type="title"/>
          </p:nvPr>
        </p:nvSpPr>
        <p:spPr>
          <a:xfrm>
            <a:off x="713160" y="8640"/>
            <a:ext cx="7716960" cy="858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AR" sz="4400" spc="-1" strike="noStrike">
              <a:latin typeface="Arial"/>
            </a:endParaRPr>
          </a:p>
        </p:txBody>
      </p:sp>
      <p:sp>
        <p:nvSpPr>
          <p:cNvPr id="67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676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1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PlaceHolder 1"/>
          <p:cNvSpPr>
            <a:spLocks noGrp="1"/>
          </p:cNvSpPr>
          <p:nvPr>
            <p:ph type="title"/>
          </p:nvPr>
        </p:nvSpPr>
        <p:spPr>
          <a:xfrm>
            <a:off x="713160" y="8640"/>
            <a:ext cx="7716960" cy="858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AR" sz="4400" spc="-1" strike="noStrike">
              <a:latin typeface="Arial"/>
            </a:endParaRPr>
          </a:p>
        </p:txBody>
      </p:sp>
      <p:sp>
        <p:nvSpPr>
          <p:cNvPr id="67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67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68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681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1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PlaceHolder 1"/>
          <p:cNvSpPr>
            <a:spLocks noGrp="1"/>
          </p:cNvSpPr>
          <p:nvPr>
            <p:ph type="title"/>
          </p:nvPr>
        </p:nvSpPr>
        <p:spPr>
          <a:xfrm>
            <a:off x="713160" y="8640"/>
            <a:ext cx="7716960" cy="858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AR" sz="4400" spc="-1" strike="noStrike">
              <a:latin typeface="Arial"/>
            </a:endParaRPr>
          </a:p>
        </p:txBody>
      </p:sp>
      <p:sp>
        <p:nvSpPr>
          <p:cNvPr id="68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684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685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686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687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688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713160" y="8640"/>
            <a:ext cx="7716960" cy="858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AR" sz="4400" spc="-1" strike="noStrike"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713160" y="8640"/>
            <a:ext cx="7716960" cy="858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AR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subTitle"/>
          </p:nvPr>
        </p:nvSpPr>
        <p:spPr>
          <a:xfrm>
            <a:off x="713160" y="8640"/>
            <a:ext cx="7716960" cy="39830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713160" y="8640"/>
            <a:ext cx="7716960" cy="858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AR" sz="4400" spc="-1" strike="noStrike"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713160" y="8640"/>
            <a:ext cx="7716960" cy="858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AR" sz="4400" spc="-1" strike="noStrike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713160" y="8640"/>
            <a:ext cx="7716960" cy="858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AR" sz="4400" spc="-1" strike="noStrike"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88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713160" y="8640"/>
            <a:ext cx="7716960" cy="858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AR" sz="4400" spc="-1" strike="noStrike"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9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713160" y="8640"/>
            <a:ext cx="7716960" cy="858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AR" sz="4400" spc="-1" strike="noStrike"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713160" y="8640"/>
            <a:ext cx="7716960" cy="858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AR" sz="4400" spc="-1" strike="noStrike"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100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713160" y="8640"/>
            <a:ext cx="7716960" cy="858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AR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105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106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107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713160" y="8640"/>
            <a:ext cx="7716960" cy="858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AR" sz="4400" spc="-1" strike="noStrike"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713160" y="8640"/>
            <a:ext cx="7716960" cy="858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AR" sz="4400" spc="-1" strike="noStrike"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713160" y="8640"/>
            <a:ext cx="7716960" cy="858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AR" sz="4400" spc="-1" strike="noStrike"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713160" y="8640"/>
            <a:ext cx="7716960" cy="858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AR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713160" y="8640"/>
            <a:ext cx="7716960" cy="858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AR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subTitle"/>
          </p:nvPr>
        </p:nvSpPr>
        <p:spPr>
          <a:xfrm>
            <a:off x="713160" y="8640"/>
            <a:ext cx="7716960" cy="39830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713160" y="8640"/>
            <a:ext cx="7716960" cy="858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AR" sz="4400" spc="-1" strike="noStrike"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713160" y="8640"/>
            <a:ext cx="7716960" cy="858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AR" sz="4400" spc="-1" strike="noStrike"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713160" y="8640"/>
            <a:ext cx="7716960" cy="858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AR" sz="4400" spc="-1" strike="noStrike"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713160" y="8640"/>
            <a:ext cx="7716960" cy="858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AR" sz="4400" spc="-1" strike="noStrike"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713160" y="8640"/>
            <a:ext cx="7716960" cy="858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AR" sz="4400" spc="-1" strike="noStrike"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156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713160" y="8640"/>
            <a:ext cx="7716960" cy="858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AR" sz="4400" spc="-1" strike="noStrike">
              <a:latin typeface="Arial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160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161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162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163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713160" y="8640"/>
            <a:ext cx="7716960" cy="858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AR" sz="4400" spc="-1" strike="noStrike">
              <a:latin typeface="Arial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713160" y="8640"/>
            <a:ext cx="7716960" cy="858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AR" sz="4400" spc="-1" strike="noStrike">
              <a:latin typeface="Arial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713160" y="8640"/>
            <a:ext cx="7716960" cy="858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AR" sz="4400" spc="-1" strike="noStrike"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713160" y="8640"/>
            <a:ext cx="7716960" cy="858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AR" sz="4400" spc="-1" strike="noStrike">
              <a:latin typeface="Arial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713160" y="8640"/>
            <a:ext cx="7716960" cy="858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AR" sz="4400" spc="-1" strike="noStrike"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subTitle"/>
          </p:nvPr>
        </p:nvSpPr>
        <p:spPr>
          <a:xfrm>
            <a:off x="713160" y="8640"/>
            <a:ext cx="7716960" cy="39830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713160" y="8640"/>
            <a:ext cx="7716960" cy="858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AR" sz="4400" spc="-1" strike="noStrike">
              <a:latin typeface="Arial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18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18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713160" y="8640"/>
            <a:ext cx="7716960" cy="858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AR" sz="4400" spc="-1" strike="noStrike">
              <a:latin typeface="Arial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18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187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713160" y="8640"/>
            <a:ext cx="7716960" cy="858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AR" sz="4400" spc="-1" strike="noStrike">
              <a:latin typeface="Arial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191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713160" y="8640"/>
            <a:ext cx="7716960" cy="858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AR" sz="4400" spc="-1" strike="noStrike">
              <a:latin typeface="Arial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194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713160" y="8640"/>
            <a:ext cx="7716960" cy="858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AR" sz="4400" spc="-1" strike="noStrike">
              <a:latin typeface="Arial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198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199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713160" y="8640"/>
            <a:ext cx="7716960" cy="858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AR" sz="4400" spc="-1" strike="noStrike">
              <a:latin typeface="Arial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202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203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204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205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206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713160" y="8640"/>
            <a:ext cx="7716960" cy="858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AR" sz="4400" spc="-1" strike="noStrike"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713160" y="8640"/>
            <a:ext cx="7716960" cy="858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AR" sz="4400" spc="-1" strike="noStrike">
              <a:latin typeface="Arial"/>
            </a:endParaRPr>
          </a:p>
        </p:txBody>
      </p:sp>
      <p:sp>
        <p:nvSpPr>
          <p:cNvPr id="224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713160" y="8640"/>
            <a:ext cx="7716960" cy="858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AR" sz="4400" spc="-1" strike="noStrike">
              <a:latin typeface="Arial"/>
            </a:endParaRPr>
          </a:p>
        </p:txBody>
      </p:sp>
      <p:sp>
        <p:nvSpPr>
          <p:cNvPr id="22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title"/>
          </p:nvPr>
        </p:nvSpPr>
        <p:spPr>
          <a:xfrm>
            <a:off x="713160" y="8640"/>
            <a:ext cx="7716960" cy="858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AR" sz="4400" spc="-1" strike="noStrike">
              <a:latin typeface="Arial"/>
            </a:endParaRPr>
          </a:p>
        </p:txBody>
      </p:sp>
      <p:sp>
        <p:nvSpPr>
          <p:cNvPr id="22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22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713160" y="8640"/>
            <a:ext cx="7716960" cy="858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AR" sz="4400" spc="-1" strike="noStrike"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subTitle"/>
          </p:nvPr>
        </p:nvSpPr>
        <p:spPr>
          <a:xfrm>
            <a:off x="713160" y="8640"/>
            <a:ext cx="7716960" cy="39830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title"/>
          </p:nvPr>
        </p:nvSpPr>
        <p:spPr>
          <a:xfrm>
            <a:off x="713160" y="8640"/>
            <a:ext cx="7716960" cy="858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AR" sz="4400" spc="-1" strike="noStrike">
              <a:latin typeface="Arial"/>
            </a:endParaRPr>
          </a:p>
        </p:txBody>
      </p:sp>
      <p:sp>
        <p:nvSpPr>
          <p:cNvPr id="23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23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23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/>
          </p:cNvSpPr>
          <p:nvPr>
            <p:ph type="title"/>
          </p:nvPr>
        </p:nvSpPr>
        <p:spPr>
          <a:xfrm>
            <a:off x="713160" y="8640"/>
            <a:ext cx="7716960" cy="858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AR" sz="4400" spc="-1" strike="noStrike">
              <a:latin typeface="Arial"/>
            </a:endParaRPr>
          </a:p>
        </p:txBody>
      </p:sp>
      <p:sp>
        <p:nvSpPr>
          <p:cNvPr id="23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23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239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 type="title"/>
          </p:nvPr>
        </p:nvSpPr>
        <p:spPr>
          <a:xfrm>
            <a:off x="713160" y="8640"/>
            <a:ext cx="7716960" cy="858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AR" sz="4400" spc="-1" strike="noStrike">
              <a:latin typeface="Arial"/>
            </a:endParaRPr>
          </a:p>
        </p:txBody>
      </p:sp>
      <p:sp>
        <p:nvSpPr>
          <p:cNvPr id="24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24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24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PlaceHolder 1"/>
          <p:cNvSpPr>
            <a:spLocks noGrp="1"/>
          </p:cNvSpPr>
          <p:nvPr>
            <p:ph type="title"/>
          </p:nvPr>
        </p:nvSpPr>
        <p:spPr>
          <a:xfrm>
            <a:off x="713160" y="8640"/>
            <a:ext cx="7716960" cy="858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AR" sz="4400" spc="-1" strike="noStrike">
              <a:latin typeface="Arial"/>
            </a:endParaRPr>
          </a:p>
        </p:txBody>
      </p:sp>
      <p:sp>
        <p:nvSpPr>
          <p:cNvPr id="24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246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PlaceHolder 1"/>
          <p:cNvSpPr>
            <a:spLocks noGrp="1"/>
          </p:cNvSpPr>
          <p:nvPr>
            <p:ph type="title"/>
          </p:nvPr>
        </p:nvSpPr>
        <p:spPr>
          <a:xfrm>
            <a:off x="713160" y="8640"/>
            <a:ext cx="7716960" cy="858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AR" sz="4400" spc="-1" strike="noStrike">
              <a:latin typeface="Arial"/>
            </a:endParaRPr>
          </a:p>
        </p:txBody>
      </p:sp>
      <p:sp>
        <p:nvSpPr>
          <p:cNvPr id="24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24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25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251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subTitle"/>
          </p:nvPr>
        </p:nvSpPr>
        <p:spPr>
          <a:xfrm>
            <a:off x="713160" y="8640"/>
            <a:ext cx="7716960" cy="39830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PlaceHolder 1"/>
          <p:cNvSpPr>
            <a:spLocks noGrp="1"/>
          </p:cNvSpPr>
          <p:nvPr>
            <p:ph type="title"/>
          </p:nvPr>
        </p:nvSpPr>
        <p:spPr>
          <a:xfrm>
            <a:off x="713160" y="8640"/>
            <a:ext cx="7716960" cy="858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AR" sz="4400" spc="-1" strike="noStrike">
              <a:latin typeface="Arial"/>
            </a:endParaRPr>
          </a:p>
        </p:txBody>
      </p:sp>
      <p:sp>
        <p:nvSpPr>
          <p:cNvPr id="25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254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255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256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257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258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PlaceHolder 1"/>
          <p:cNvSpPr>
            <a:spLocks noGrp="1"/>
          </p:cNvSpPr>
          <p:nvPr>
            <p:ph type="title"/>
          </p:nvPr>
        </p:nvSpPr>
        <p:spPr>
          <a:xfrm>
            <a:off x="713160" y="8640"/>
            <a:ext cx="7716960" cy="858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AR" sz="4400" spc="-1" strike="noStrike">
              <a:latin typeface="Arial"/>
            </a:endParaRPr>
          </a:p>
        </p:txBody>
      </p:sp>
      <p:sp>
        <p:nvSpPr>
          <p:cNvPr id="280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PlaceHolder 1"/>
          <p:cNvSpPr>
            <a:spLocks noGrp="1"/>
          </p:cNvSpPr>
          <p:nvPr>
            <p:ph type="title"/>
          </p:nvPr>
        </p:nvSpPr>
        <p:spPr>
          <a:xfrm>
            <a:off x="713160" y="8640"/>
            <a:ext cx="7716960" cy="858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AR" sz="4400" spc="-1" strike="noStrike">
              <a:latin typeface="Arial"/>
            </a:endParaRPr>
          </a:p>
        </p:txBody>
      </p:sp>
      <p:sp>
        <p:nvSpPr>
          <p:cNvPr id="28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PlaceHolder 1"/>
          <p:cNvSpPr>
            <a:spLocks noGrp="1"/>
          </p:cNvSpPr>
          <p:nvPr>
            <p:ph type="title"/>
          </p:nvPr>
        </p:nvSpPr>
        <p:spPr>
          <a:xfrm>
            <a:off x="713160" y="8640"/>
            <a:ext cx="7716960" cy="858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AR" sz="4400" spc="-1" strike="noStrike">
              <a:latin typeface="Arial"/>
            </a:endParaRPr>
          </a:p>
        </p:txBody>
      </p:sp>
      <p:sp>
        <p:nvSpPr>
          <p:cNvPr id="28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28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PlaceHolder 1"/>
          <p:cNvSpPr>
            <a:spLocks noGrp="1"/>
          </p:cNvSpPr>
          <p:nvPr>
            <p:ph type="title"/>
          </p:nvPr>
        </p:nvSpPr>
        <p:spPr>
          <a:xfrm>
            <a:off x="713160" y="8640"/>
            <a:ext cx="7716960" cy="858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AR" sz="4400" spc="-1" strike="noStrike">
              <a:latin typeface="Arial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/>
          </p:cNvSpPr>
          <p:nvPr>
            <p:ph type="subTitle"/>
          </p:nvPr>
        </p:nvSpPr>
        <p:spPr>
          <a:xfrm>
            <a:off x="713160" y="8640"/>
            <a:ext cx="7716960" cy="39830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PlaceHolder 1"/>
          <p:cNvSpPr>
            <a:spLocks noGrp="1"/>
          </p:cNvSpPr>
          <p:nvPr>
            <p:ph type="title"/>
          </p:nvPr>
        </p:nvSpPr>
        <p:spPr>
          <a:xfrm>
            <a:off x="713160" y="8640"/>
            <a:ext cx="7716960" cy="858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AR" sz="4400" spc="-1" strike="noStrike">
              <a:latin typeface="Arial"/>
            </a:endParaRPr>
          </a:p>
        </p:txBody>
      </p:sp>
      <p:sp>
        <p:nvSpPr>
          <p:cNvPr id="28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29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291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PlaceHolder 1"/>
          <p:cNvSpPr>
            <a:spLocks noGrp="1"/>
          </p:cNvSpPr>
          <p:nvPr>
            <p:ph type="title"/>
          </p:nvPr>
        </p:nvSpPr>
        <p:spPr>
          <a:xfrm>
            <a:off x="713160" y="8640"/>
            <a:ext cx="7716960" cy="858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AR" sz="4400" spc="-1" strike="noStrike">
              <a:latin typeface="Arial"/>
            </a:endParaRPr>
          </a:p>
        </p:txBody>
      </p:sp>
      <p:sp>
        <p:nvSpPr>
          <p:cNvPr id="29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29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295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PlaceHolder 1"/>
          <p:cNvSpPr>
            <a:spLocks noGrp="1"/>
          </p:cNvSpPr>
          <p:nvPr>
            <p:ph type="title"/>
          </p:nvPr>
        </p:nvSpPr>
        <p:spPr>
          <a:xfrm>
            <a:off x="713160" y="8640"/>
            <a:ext cx="7716960" cy="858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AR" sz="4400" spc="-1" strike="noStrike">
              <a:latin typeface="Arial"/>
            </a:endParaRPr>
          </a:p>
        </p:txBody>
      </p:sp>
      <p:sp>
        <p:nvSpPr>
          <p:cNvPr id="29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29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29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713160" y="8640"/>
            <a:ext cx="7716960" cy="858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AR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PlaceHolder 1"/>
          <p:cNvSpPr>
            <a:spLocks noGrp="1"/>
          </p:cNvSpPr>
          <p:nvPr>
            <p:ph type="title"/>
          </p:nvPr>
        </p:nvSpPr>
        <p:spPr>
          <a:xfrm>
            <a:off x="713160" y="8640"/>
            <a:ext cx="7716960" cy="858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AR" sz="4400" spc="-1" strike="noStrike">
              <a:latin typeface="Arial"/>
            </a:endParaRPr>
          </a:p>
        </p:txBody>
      </p:sp>
      <p:sp>
        <p:nvSpPr>
          <p:cNvPr id="30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302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PlaceHolder 1"/>
          <p:cNvSpPr>
            <a:spLocks noGrp="1"/>
          </p:cNvSpPr>
          <p:nvPr>
            <p:ph type="title"/>
          </p:nvPr>
        </p:nvSpPr>
        <p:spPr>
          <a:xfrm>
            <a:off x="713160" y="8640"/>
            <a:ext cx="7716960" cy="858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AR" sz="4400" spc="-1" strike="noStrike">
              <a:latin typeface="Arial"/>
            </a:endParaRPr>
          </a:p>
        </p:txBody>
      </p:sp>
      <p:sp>
        <p:nvSpPr>
          <p:cNvPr id="30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30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306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307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/>
          </p:cNvSpPr>
          <p:nvPr>
            <p:ph type="title"/>
          </p:nvPr>
        </p:nvSpPr>
        <p:spPr>
          <a:xfrm>
            <a:off x="713160" y="8640"/>
            <a:ext cx="7716960" cy="858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AR" sz="4400" spc="-1" strike="noStrike">
              <a:latin typeface="Arial"/>
            </a:endParaRPr>
          </a:p>
        </p:txBody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310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311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312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313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314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PlaceHolder 1"/>
          <p:cNvSpPr>
            <a:spLocks noGrp="1"/>
          </p:cNvSpPr>
          <p:nvPr>
            <p:ph type="title"/>
          </p:nvPr>
        </p:nvSpPr>
        <p:spPr>
          <a:xfrm>
            <a:off x="713160" y="8640"/>
            <a:ext cx="7716960" cy="858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AR" sz="4400" spc="-1" strike="noStrike">
              <a:latin typeface="Arial"/>
            </a:endParaRPr>
          </a:p>
        </p:txBody>
      </p:sp>
      <p:sp>
        <p:nvSpPr>
          <p:cNvPr id="336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PlaceHolder 1"/>
          <p:cNvSpPr>
            <a:spLocks noGrp="1"/>
          </p:cNvSpPr>
          <p:nvPr>
            <p:ph type="title"/>
          </p:nvPr>
        </p:nvSpPr>
        <p:spPr>
          <a:xfrm>
            <a:off x="713160" y="8640"/>
            <a:ext cx="7716960" cy="858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AR" sz="4400" spc="-1" strike="noStrike">
              <a:latin typeface="Arial"/>
            </a:endParaRPr>
          </a:p>
        </p:txBody>
      </p:sp>
      <p:sp>
        <p:nvSpPr>
          <p:cNvPr id="33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PlaceHolder 1"/>
          <p:cNvSpPr>
            <a:spLocks noGrp="1"/>
          </p:cNvSpPr>
          <p:nvPr>
            <p:ph type="title"/>
          </p:nvPr>
        </p:nvSpPr>
        <p:spPr>
          <a:xfrm>
            <a:off x="713160" y="8640"/>
            <a:ext cx="7716960" cy="858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AR" sz="4400" spc="-1" strike="noStrike">
              <a:latin typeface="Arial"/>
            </a:endParaRPr>
          </a:p>
        </p:txBody>
      </p:sp>
      <p:sp>
        <p:nvSpPr>
          <p:cNvPr id="34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34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PlaceHolder 1"/>
          <p:cNvSpPr>
            <a:spLocks noGrp="1"/>
          </p:cNvSpPr>
          <p:nvPr>
            <p:ph type="title"/>
          </p:nvPr>
        </p:nvSpPr>
        <p:spPr>
          <a:xfrm>
            <a:off x="713160" y="8640"/>
            <a:ext cx="7716960" cy="858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AR" sz="4400" spc="-1" strike="noStrike">
              <a:latin typeface="Arial"/>
            </a:endParaRPr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PlaceHolder 1"/>
          <p:cNvSpPr>
            <a:spLocks noGrp="1"/>
          </p:cNvSpPr>
          <p:nvPr>
            <p:ph type="subTitle"/>
          </p:nvPr>
        </p:nvSpPr>
        <p:spPr>
          <a:xfrm>
            <a:off x="713160" y="8640"/>
            <a:ext cx="7716960" cy="39830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PlaceHolder 1"/>
          <p:cNvSpPr>
            <a:spLocks noGrp="1"/>
          </p:cNvSpPr>
          <p:nvPr>
            <p:ph type="title"/>
          </p:nvPr>
        </p:nvSpPr>
        <p:spPr>
          <a:xfrm>
            <a:off x="713160" y="8640"/>
            <a:ext cx="7716960" cy="858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AR" sz="4400" spc="-1" strike="noStrike">
              <a:latin typeface="Arial"/>
            </a:endParaRPr>
          </a:p>
        </p:txBody>
      </p:sp>
      <p:sp>
        <p:nvSpPr>
          <p:cNvPr id="34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34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347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713160" y="8640"/>
            <a:ext cx="7716960" cy="858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AR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PlaceHolder 1"/>
          <p:cNvSpPr>
            <a:spLocks noGrp="1"/>
          </p:cNvSpPr>
          <p:nvPr>
            <p:ph type="title"/>
          </p:nvPr>
        </p:nvSpPr>
        <p:spPr>
          <a:xfrm>
            <a:off x="713160" y="8640"/>
            <a:ext cx="7716960" cy="858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AR" sz="4400" spc="-1" strike="noStrike">
              <a:latin typeface="Arial"/>
            </a:endParaRPr>
          </a:p>
        </p:txBody>
      </p:sp>
      <p:sp>
        <p:nvSpPr>
          <p:cNvPr id="34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35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351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PlaceHolder 1"/>
          <p:cNvSpPr>
            <a:spLocks noGrp="1"/>
          </p:cNvSpPr>
          <p:nvPr>
            <p:ph type="title"/>
          </p:nvPr>
        </p:nvSpPr>
        <p:spPr>
          <a:xfrm>
            <a:off x="713160" y="8640"/>
            <a:ext cx="7716960" cy="858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AR" sz="4400" spc="-1" strike="noStrike">
              <a:latin typeface="Arial"/>
            </a:endParaRPr>
          </a:p>
        </p:txBody>
      </p:sp>
      <p:sp>
        <p:nvSpPr>
          <p:cNvPr id="35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35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35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PlaceHolder 1"/>
          <p:cNvSpPr>
            <a:spLocks noGrp="1"/>
          </p:cNvSpPr>
          <p:nvPr>
            <p:ph type="title"/>
          </p:nvPr>
        </p:nvSpPr>
        <p:spPr>
          <a:xfrm>
            <a:off x="713160" y="8640"/>
            <a:ext cx="7716960" cy="858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AR" sz="4400" spc="-1" strike="noStrike">
              <a:latin typeface="Arial"/>
            </a:endParaRPr>
          </a:p>
        </p:txBody>
      </p:sp>
      <p:sp>
        <p:nvSpPr>
          <p:cNvPr id="35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358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PlaceHolder 1"/>
          <p:cNvSpPr>
            <a:spLocks noGrp="1"/>
          </p:cNvSpPr>
          <p:nvPr>
            <p:ph type="title"/>
          </p:nvPr>
        </p:nvSpPr>
        <p:spPr>
          <a:xfrm>
            <a:off x="713160" y="8640"/>
            <a:ext cx="7716960" cy="858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AR" sz="4400" spc="-1" strike="noStrike">
              <a:latin typeface="Arial"/>
            </a:endParaRPr>
          </a:p>
        </p:txBody>
      </p:sp>
      <p:sp>
        <p:nvSpPr>
          <p:cNvPr id="36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36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36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363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PlaceHolder 1"/>
          <p:cNvSpPr>
            <a:spLocks noGrp="1"/>
          </p:cNvSpPr>
          <p:nvPr>
            <p:ph type="title"/>
          </p:nvPr>
        </p:nvSpPr>
        <p:spPr>
          <a:xfrm>
            <a:off x="713160" y="8640"/>
            <a:ext cx="7716960" cy="858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AR" sz="4400" spc="-1" strike="noStrike">
              <a:latin typeface="Arial"/>
            </a:endParaRPr>
          </a:p>
        </p:txBody>
      </p:sp>
      <p:sp>
        <p:nvSpPr>
          <p:cNvPr id="36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366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367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368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369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370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8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PlaceHolder 1"/>
          <p:cNvSpPr>
            <a:spLocks noGrp="1"/>
          </p:cNvSpPr>
          <p:nvPr>
            <p:ph type="title"/>
          </p:nvPr>
        </p:nvSpPr>
        <p:spPr>
          <a:xfrm>
            <a:off x="713160" y="8640"/>
            <a:ext cx="7716960" cy="858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AR" sz="4400" spc="-1" strike="noStrike">
              <a:latin typeface="Arial"/>
            </a:endParaRPr>
          </a:p>
        </p:txBody>
      </p:sp>
      <p:sp>
        <p:nvSpPr>
          <p:cNvPr id="383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8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PlaceHolder 1"/>
          <p:cNvSpPr>
            <a:spLocks noGrp="1"/>
          </p:cNvSpPr>
          <p:nvPr>
            <p:ph type="title"/>
          </p:nvPr>
        </p:nvSpPr>
        <p:spPr>
          <a:xfrm>
            <a:off x="713160" y="8640"/>
            <a:ext cx="7716960" cy="858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AR" sz="4400" spc="-1" strike="noStrike">
              <a:latin typeface="Arial"/>
            </a:endParaRPr>
          </a:p>
        </p:txBody>
      </p:sp>
      <p:sp>
        <p:nvSpPr>
          <p:cNvPr id="38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8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PlaceHolder 1"/>
          <p:cNvSpPr>
            <a:spLocks noGrp="1"/>
          </p:cNvSpPr>
          <p:nvPr>
            <p:ph type="title"/>
          </p:nvPr>
        </p:nvSpPr>
        <p:spPr>
          <a:xfrm>
            <a:off x="713160" y="8640"/>
            <a:ext cx="7716960" cy="858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AR" sz="4400" spc="-1" strike="noStrike">
              <a:latin typeface="Arial"/>
            </a:endParaRPr>
          </a:p>
        </p:txBody>
      </p:sp>
      <p:sp>
        <p:nvSpPr>
          <p:cNvPr id="38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38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8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PlaceHolder 1"/>
          <p:cNvSpPr>
            <a:spLocks noGrp="1"/>
          </p:cNvSpPr>
          <p:nvPr>
            <p:ph type="title"/>
          </p:nvPr>
        </p:nvSpPr>
        <p:spPr>
          <a:xfrm>
            <a:off x="713160" y="8640"/>
            <a:ext cx="7716960" cy="858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AR" sz="44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713160" y="8640"/>
            <a:ext cx="7716960" cy="858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AR" sz="4400" spc="-1" strike="noStrike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4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9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PlaceHolder 1"/>
          <p:cNvSpPr>
            <a:spLocks noGrp="1"/>
          </p:cNvSpPr>
          <p:nvPr>
            <p:ph type="subTitle"/>
          </p:nvPr>
        </p:nvSpPr>
        <p:spPr>
          <a:xfrm>
            <a:off x="713160" y="8640"/>
            <a:ext cx="7716960" cy="39830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9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PlaceHolder 1"/>
          <p:cNvSpPr>
            <a:spLocks noGrp="1"/>
          </p:cNvSpPr>
          <p:nvPr>
            <p:ph type="title"/>
          </p:nvPr>
        </p:nvSpPr>
        <p:spPr>
          <a:xfrm>
            <a:off x="713160" y="8640"/>
            <a:ext cx="7716960" cy="858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AR" sz="4400" spc="-1" strike="noStrike">
              <a:latin typeface="Arial"/>
            </a:endParaRPr>
          </a:p>
        </p:txBody>
      </p:sp>
      <p:sp>
        <p:nvSpPr>
          <p:cNvPr id="39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39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39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9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PlaceHolder 1"/>
          <p:cNvSpPr>
            <a:spLocks noGrp="1"/>
          </p:cNvSpPr>
          <p:nvPr>
            <p:ph type="title"/>
          </p:nvPr>
        </p:nvSpPr>
        <p:spPr>
          <a:xfrm>
            <a:off x="713160" y="8640"/>
            <a:ext cx="7716960" cy="858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AR" sz="4400" spc="-1" strike="noStrike">
              <a:latin typeface="Arial"/>
            </a:endParaRPr>
          </a:p>
        </p:txBody>
      </p:sp>
      <p:sp>
        <p:nvSpPr>
          <p:cNvPr id="39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39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398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9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PlaceHolder 1"/>
          <p:cNvSpPr>
            <a:spLocks noGrp="1"/>
          </p:cNvSpPr>
          <p:nvPr>
            <p:ph type="title"/>
          </p:nvPr>
        </p:nvSpPr>
        <p:spPr>
          <a:xfrm>
            <a:off x="713160" y="8640"/>
            <a:ext cx="7716960" cy="858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AR" sz="4400" spc="-1" strike="noStrike">
              <a:latin typeface="Arial"/>
            </a:endParaRPr>
          </a:p>
        </p:txBody>
      </p:sp>
      <p:sp>
        <p:nvSpPr>
          <p:cNvPr id="40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40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40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9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PlaceHolder 1"/>
          <p:cNvSpPr>
            <a:spLocks noGrp="1"/>
          </p:cNvSpPr>
          <p:nvPr>
            <p:ph type="title"/>
          </p:nvPr>
        </p:nvSpPr>
        <p:spPr>
          <a:xfrm>
            <a:off x="713160" y="8640"/>
            <a:ext cx="7716960" cy="858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AR" sz="4400" spc="-1" strike="noStrike">
              <a:latin typeface="Arial"/>
            </a:endParaRPr>
          </a:p>
        </p:txBody>
      </p:sp>
      <p:sp>
        <p:nvSpPr>
          <p:cNvPr id="40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405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9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PlaceHolder 1"/>
          <p:cNvSpPr>
            <a:spLocks noGrp="1"/>
          </p:cNvSpPr>
          <p:nvPr>
            <p:ph type="title"/>
          </p:nvPr>
        </p:nvSpPr>
        <p:spPr>
          <a:xfrm>
            <a:off x="713160" y="8640"/>
            <a:ext cx="7716960" cy="858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AR" sz="4400" spc="-1" strike="noStrike">
              <a:latin typeface="Arial"/>
            </a:endParaRPr>
          </a:p>
        </p:txBody>
      </p:sp>
      <p:sp>
        <p:nvSpPr>
          <p:cNvPr id="40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40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40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410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9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PlaceHolder 1"/>
          <p:cNvSpPr>
            <a:spLocks noGrp="1"/>
          </p:cNvSpPr>
          <p:nvPr>
            <p:ph type="title"/>
          </p:nvPr>
        </p:nvSpPr>
        <p:spPr>
          <a:xfrm>
            <a:off x="713160" y="8640"/>
            <a:ext cx="7716960" cy="858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AR" sz="4400" spc="-1" strike="noStrike">
              <a:latin typeface="Arial"/>
            </a:endParaRPr>
          </a:p>
        </p:txBody>
      </p:sp>
      <p:sp>
        <p:nvSpPr>
          <p:cNvPr id="41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413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414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415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416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417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9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9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PlaceHolder 1"/>
          <p:cNvSpPr>
            <a:spLocks noGrp="1"/>
          </p:cNvSpPr>
          <p:nvPr>
            <p:ph type="title"/>
          </p:nvPr>
        </p:nvSpPr>
        <p:spPr>
          <a:xfrm>
            <a:off x="713160" y="8640"/>
            <a:ext cx="7716960" cy="858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AR" sz="4400" spc="-1" strike="noStrike">
              <a:latin typeface="Arial"/>
            </a:endParaRPr>
          </a:p>
        </p:txBody>
      </p:sp>
      <p:sp>
        <p:nvSpPr>
          <p:cNvPr id="426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9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PlaceHolder 1"/>
          <p:cNvSpPr>
            <a:spLocks noGrp="1"/>
          </p:cNvSpPr>
          <p:nvPr>
            <p:ph type="title"/>
          </p:nvPr>
        </p:nvSpPr>
        <p:spPr>
          <a:xfrm>
            <a:off x="713160" y="8640"/>
            <a:ext cx="7716960" cy="858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AR" sz="4400" spc="-1" strike="noStrike">
              <a:latin typeface="Arial"/>
            </a:endParaRPr>
          </a:p>
        </p:txBody>
      </p:sp>
      <p:sp>
        <p:nvSpPr>
          <p:cNvPr id="42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image" Target="../media/image5.wmf"/><Relationship Id="rId3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113.xml"/><Relationship Id="rId8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17.xml"/><Relationship Id="rId12" Type="http://schemas.openxmlformats.org/officeDocument/2006/relationships/slideLayout" Target="../slideLayouts/slideLayout118.xml"/><Relationship Id="rId13" Type="http://schemas.openxmlformats.org/officeDocument/2006/relationships/slideLayout" Target="../slideLayouts/slideLayout119.xml"/><Relationship Id="rId14" Type="http://schemas.openxmlformats.org/officeDocument/2006/relationships/slideLayout" Target="../slideLayouts/slideLayout12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5.xml"/><Relationship Id="rId8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29.xml"/><Relationship Id="rId12" Type="http://schemas.openxmlformats.org/officeDocument/2006/relationships/slideLayout" Target="../slideLayouts/slideLayout130.xml"/><Relationship Id="rId13" Type="http://schemas.openxmlformats.org/officeDocument/2006/relationships/slideLayout" Target="../slideLayouts/slideLayout131.xml"/><Relationship Id="rId14" Type="http://schemas.openxmlformats.org/officeDocument/2006/relationships/slideLayout" Target="../slideLayouts/slideLayout132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image" Target="../media/image7.wmf"/><Relationship Id="rId3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37.xml"/><Relationship Id="rId8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39.xml"/><Relationship Id="rId10" Type="http://schemas.openxmlformats.org/officeDocument/2006/relationships/slideLayout" Target="../slideLayouts/slideLayout140.xml"/><Relationship Id="rId11" Type="http://schemas.openxmlformats.org/officeDocument/2006/relationships/slideLayout" Target="../slideLayouts/slideLayout141.xml"/><Relationship Id="rId12" Type="http://schemas.openxmlformats.org/officeDocument/2006/relationships/slideLayout" Target="../slideLayouts/slideLayout142.xml"/><Relationship Id="rId13" Type="http://schemas.openxmlformats.org/officeDocument/2006/relationships/slideLayout" Target="../slideLayouts/slideLayout143.xml"/><Relationship Id="rId14" Type="http://schemas.openxmlformats.org/officeDocument/2006/relationships/slideLayout" Target="../slideLayouts/slideLayout144.xml"/>
</Relationships>
</file>

<file path=ppt/slideMasters/_rels/slideMaster13.xml.rels><?xml version="1.0" encoding="UTF-8"?>
<Relationships xmlns="http://schemas.openxmlformats.org/package/2006/relationships"><Relationship Id="rId1" Type="http://schemas.openxmlformats.org/officeDocument/2006/relationships/theme" Target="../theme/theme13.xml"/><Relationship Id="rId2" Type="http://schemas.openxmlformats.org/officeDocument/2006/relationships/image" Target="../media/image8.wmf"/><Relationship Id="rId3" Type="http://schemas.openxmlformats.org/officeDocument/2006/relationships/slideLayout" Target="../slideLayouts/slideLayout145.xml"/><Relationship Id="rId4" Type="http://schemas.openxmlformats.org/officeDocument/2006/relationships/slideLayout" Target="../slideLayouts/slideLayout146.xml"/><Relationship Id="rId5" Type="http://schemas.openxmlformats.org/officeDocument/2006/relationships/slideLayout" Target="../slideLayouts/slideLayout147.xml"/><Relationship Id="rId6" Type="http://schemas.openxmlformats.org/officeDocument/2006/relationships/slideLayout" Target="../slideLayouts/slideLayout148.xml"/><Relationship Id="rId7" Type="http://schemas.openxmlformats.org/officeDocument/2006/relationships/slideLayout" Target="../slideLayouts/slideLayout149.xml"/><Relationship Id="rId8" Type="http://schemas.openxmlformats.org/officeDocument/2006/relationships/slideLayout" Target="../slideLayouts/slideLayout150.xml"/><Relationship Id="rId9" Type="http://schemas.openxmlformats.org/officeDocument/2006/relationships/slideLayout" Target="../slideLayouts/slideLayout151.xml"/><Relationship Id="rId10" Type="http://schemas.openxmlformats.org/officeDocument/2006/relationships/slideLayout" Target="../slideLayouts/slideLayout152.xml"/><Relationship Id="rId11" Type="http://schemas.openxmlformats.org/officeDocument/2006/relationships/slideLayout" Target="../slideLayouts/slideLayout153.xml"/><Relationship Id="rId12" Type="http://schemas.openxmlformats.org/officeDocument/2006/relationships/slideLayout" Target="../slideLayouts/slideLayout154.xml"/><Relationship Id="rId13" Type="http://schemas.openxmlformats.org/officeDocument/2006/relationships/slideLayout" Target="../slideLayouts/slideLayout155.xml"/><Relationship Id="rId14" Type="http://schemas.openxmlformats.org/officeDocument/2006/relationships/slideLayout" Target="../slideLayouts/slideLayout156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.wmf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2.wmf"/><Relationship Id="rId3" Type="http://schemas.openxmlformats.org/officeDocument/2006/relationships/slideLayout" Target="../slideLayouts/slideLayout49.xml"/><Relationship Id="rId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image" Target="../media/image3.wmf"/><Relationship Id="rId3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5.xml"/><Relationship Id="rId8" Type="http://schemas.openxmlformats.org/officeDocument/2006/relationships/slideLayout" Target="../slideLayouts/slideLayout66.xml"/><Relationship Id="rId9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2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image" Target="../media/image4.wmf"/><Relationship Id="rId3" Type="http://schemas.openxmlformats.org/officeDocument/2006/relationships/slideLayout" Target="../slideLayouts/slideLayout73.xml"/><Relationship Id="rId4" Type="http://schemas.openxmlformats.org/officeDocument/2006/relationships/slideLayout" Target="../slideLayouts/slideLayout74.xml"/><Relationship Id="rId5" Type="http://schemas.openxmlformats.org/officeDocument/2006/relationships/slideLayout" Target="../slideLayouts/slideLayout75.xml"/><Relationship Id="rId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78.xml"/><Relationship Id="rId9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2.xml"/><Relationship Id="rId13" Type="http://schemas.openxmlformats.org/officeDocument/2006/relationships/slideLayout" Target="../slideLayouts/slideLayout83.xml"/><Relationship Id="rId14" Type="http://schemas.openxmlformats.org/officeDocument/2006/relationships/slideLayout" Target="../slideLayouts/slideLayout84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8.xml"/><Relationship Id="rId6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0.xml"/><Relationship Id="rId8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96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9.xml"/><Relationship Id="rId5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2.xml"/><Relationship Id="rId8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07.xml"/><Relationship Id="rId13" Type="http://schemas.openxmlformats.org/officeDocument/2006/relationships/slideLayout" Target="../slideLayouts/slideLayout10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e0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0" y="0"/>
            <a:ext cx="9143280" cy="51429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1" name="Group 2"/>
          <p:cNvGrpSpPr/>
          <p:nvPr/>
        </p:nvGrpSpPr>
        <p:grpSpPr>
          <a:xfrm>
            <a:off x="1087920" y="1001880"/>
            <a:ext cx="6967800" cy="2642400"/>
            <a:chOff x="1087920" y="1001880"/>
            <a:chExt cx="6967800" cy="2642400"/>
          </a:xfrm>
        </p:grpSpPr>
        <p:sp>
          <p:nvSpPr>
            <p:cNvPr id="2" name="CustomShape 3"/>
            <p:cNvSpPr/>
            <p:nvPr/>
          </p:nvSpPr>
          <p:spPr>
            <a:xfrm>
              <a:off x="7481160" y="3127680"/>
              <a:ext cx="49320" cy="360"/>
            </a:xfrm>
            <a:custGeom>
              <a:avLst/>
              <a:gdLst/>
              <a:ahLst/>
              <a:rect l="l" t="t" r="r" b="b"/>
              <a:pathLst>
                <a:path w="1528" h="1">
                  <a:moveTo>
                    <a:pt x="1528" y="0"/>
                  </a:moveTo>
                  <a:lnTo>
                    <a:pt x="1" y="0"/>
                  </a:lnTo>
                </a:path>
              </a:pathLst>
            </a:custGeom>
            <a:noFill/>
            <a:ln w="11520">
              <a:solidFill>
                <a:schemeClr val="accent4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" name="CustomShape 4"/>
            <p:cNvSpPr/>
            <p:nvPr/>
          </p:nvSpPr>
          <p:spPr>
            <a:xfrm>
              <a:off x="2828160" y="1643040"/>
              <a:ext cx="49320" cy="360"/>
            </a:xfrm>
            <a:custGeom>
              <a:avLst/>
              <a:gdLst/>
              <a:ahLst/>
              <a:rect l="l" t="t" r="r" b="b"/>
              <a:pathLst>
                <a:path w="1528" h="1">
                  <a:moveTo>
                    <a:pt x="1527" y="1"/>
                  </a:moveTo>
                  <a:lnTo>
                    <a:pt x="0" y="1"/>
                  </a:lnTo>
                </a:path>
              </a:pathLst>
            </a:custGeom>
            <a:noFill/>
            <a:ln w="11520">
              <a:solidFill>
                <a:schemeClr val="accent4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" name="CustomShape 5"/>
            <p:cNvSpPr/>
            <p:nvPr/>
          </p:nvSpPr>
          <p:spPr>
            <a:xfrm>
              <a:off x="3553560" y="1151280"/>
              <a:ext cx="47520" cy="47520"/>
            </a:xfrm>
            <a:custGeom>
              <a:avLst/>
              <a:gdLst/>
              <a:ahLst/>
              <a:rect l="l" t="t" r="r" b="b"/>
              <a:pathLst>
                <a:path w="1468" h="1468">
                  <a:moveTo>
                    <a:pt x="1468" y="734"/>
                  </a:moveTo>
                  <a:cubicBezTo>
                    <a:pt x="1468" y="1143"/>
                    <a:pt x="1143" y="1468"/>
                    <a:pt x="734" y="1468"/>
                  </a:cubicBezTo>
                  <a:cubicBezTo>
                    <a:pt x="325" y="1468"/>
                    <a:pt x="1" y="1143"/>
                    <a:pt x="1" y="734"/>
                  </a:cubicBezTo>
                  <a:cubicBezTo>
                    <a:pt x="1" y="325"/>
                    <a:pt x="325" y="1"/>
                    <a:pt x="734" y="1"/>
                  </a:cubicBezTo>
                  <a:cubicBezTo>
                    <a:pt x="1143" y="1"/>
                    <a:pt x="1468" y="325"/>
                    <a:pt x="1468" y="734"/>
                  </a:cubicBezTo>
                  <a:close/>
                </a:path>
              </a:pathLst>
            </a:custGeom>
            <a:noFill/>
            <a:ln w="11520">
              <a:solidFill>
                <a:schemeClr val="accent4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" name="CustomShape 6"/>
            <p:cNvSpPr/>
            <p:nvPr/>
          </p:nvSpPr>
          <p:spPr>
            <a:xfrm>
              <a:off x="4949280" y="1001880"/>
              <a:ext cx="47520" cy="47880"/>
            </a:xfrm>
            <a:custGeom>
              <a:avLst/>
              <a:gdLst/>
              <a:ahLst/>
              <a:rect l="l" t="t" r="r" b="b"/>
              <a:pathLst>
                <a:path w="1468" h="1480">
                  <a:moveTo>
                    <a:pt x="1467" y="734"/>
                  </a:moveTo>
                  <a:cubicBezTo>
                    <a:pt x="1467" y="1142"/>
                    <a:pt x="1143" y="1479"/>
                    <a:pt x="734" y="1479"/>
                  </a:cubicBezTo>
                  <a:cubicBezTo>
                    <a:pt x="325" y="1479"/>
                    <a:pt x="0" y="1142"/>
                    <a:pt x="0" y="734"/>
                  </a:cubicBezTo>
                  <a:cubicBezTo>
                    <a:pt x="0" y="325"/>
                    <a:pt x="325" y="0"/>
                    <a:pt x="734" y="0"/>
                  </a:cubicBezTo>
                  <a:cubicBezTo>
                    <a:pt x="1143" y="0"/>
                    <a:pt x="1467" y="337"/>
                    <a:pt x="1467" y="734"/>
                  </a:cubicBezTo>
                  <a:close/>
                </a:path>
              </a:pathLst>
            </a:custGeom>
            <a:noFill/>
            <a:ln w="11520">
              <a:solidFill>
                <a:schemeClr val="accent4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" name="CustomShape 7"/>
            <p:cNvSpPr/>
            <p:nvPr/>
          </p:nvSpPr>
          <p:spPr>
            <a:xfrm>
              <a:off x="1994760" y="2068920"/>
              <a:ext cx="47880" cy="47520"/>
            </a:xfrm>
            <a:custGeom>
              <a:avLst/>
              <a:gdLst/>
              <a:ahLst/>
              <a:rect l="l" t="t" r="r" b="b"/>
              <a:pathLst>
                <a:path w="1480" h="1468">
                  <a:moveTo>
                    <a:pt x="1479" y="734"/>
                  </a:moveTo>
                  <a:cubicBezTo>
                    <a:pt x="1479" y="1143"/>
                    <a:pt x="1143" y="1468"/>
                    <a:pt x="734" y="1468"/>
                  </a:cubicBezTo>
                  <a:cubicBezTo>
                    <a:pt x="337" y="1468"/>
                    <a:pt x="0" y="1143"/>
                    <a:pt x="0" y="734"/>
                  </a:cubicBezTo>
                  <a:cubicBezTo>
                    <a:pt x="0" y="326"/>
                    <a:pt x="337" y="1"/>
                    <a:pt x="734" y="1"/>
                  </a:cubicBezTo>
                  <a:cubicBezTo>
                    <a:pt x="1143" y="1"/>
                    <a:pt x="1479" y="326"/>
                    <a:pt x="1479" y="734"/>
                  </a:cubicBezTo>
                  <a:close/>
                </a:path>
              </a:pathLst>
            </a:custGeom>
            <a:noFill/>
            <a:ln w="11520">
              <a:solidFill>
                <a:schemeClr val="accent4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" name="CustomShape 8"/>
            <p:cNvSpPr/>
            <p:nvPr/>
          </p:nvSpPr>
          <p:spPr>
            <a:xfrm>
              <a:off x="8008200" y="2377440"/>
              <a:ext cx="47520" cy="47520"/>
            </a:xfrm>
            <a:custGeom>
              <a:avLst/>
              <a:gdLst/>
              <a:ahLst/>
              <a:rect l="l" t="t" r="r" b="b"/>
              <a:pathLst>
                <a:path w="1468" h="1468">
                  <a:moveTo>
                    <a:pt x="1467" y="734"/>
                  </a:moveTo>
                  <a:cubicBezTo>
                    <a:pt x="1467" y="1142"/>
                    <a:pt x="1131" y="1467"/>
                    <a:pt x="734" y="1467"/>
                  </a:cubicBezTo>
                  <a:cubicBezTo>
                    <a:pt x="325" y="1467"/>
                    <a:pt x="0" y="1142"/>
                    <a:pt x="0" y="734"/>
                  </a:cubicBezTo>
                  <a:cubicBezTo>
                    <a:pt x="0" y="325"/>
                    <a:pt x="325" y="0"/>
                    <a:pt x="734" y="0"/>
                  </a:cubicBezTo>
                  <a:cubicBezTo>
                    <a:pt x="1131" y="12"/>
                    <a:pt x="1467" y="325"/>
                    <a:pt x="1467" y="734"/>
                  </a:cubicBezTo>
                  <a:close/>
                </a:path>
              </a:pathLst>
            </a:custGeom>
            <a:noFill/>
            <a:ln w="11520">
              <a:solidFill>
                <a:schemeClr val="accent4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" name="CustomShape 9"/>
            <p:cNvSpPr/>
            <p:nvPr/>
          </p:nvSpPr>
          <p:spPr>
            <a:xfrm>
              <a:off x="1445760" y="2677680"/>
              <a:ext cx="270720" cy="360"/>
            </a:xfrm>
            <a:custGeom>
              <a:avLst/>
              <a:gdLst/>
              <a:ahLst/>
              <a:rect l="l" t="t" r="r" b="b"/>
              <a:pathLst>
                <a:path w="8286" h="1">
                  <a:moveTo>
                    <a:pt x="0" y="0"/>
                  </a:moveTo>
                  <a:lnTo>
                    <a:pt x="8285" y="0"/>
                  </a:lnTo>
                </a:path>
              </a:pathLst>
            </a:custGeom>
            <a:noFill/>
            <a:ln w="11520">
              <a:solidFill>
                <a:schemeClr val="accent4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" name="CustomShape 10"/>
            <p:cNvSpPr/>
            <p:nvPr/>
          </p:nvSpPr>
          <p:spPr>
            <a:xfrm>
              <a:off x="1800000" y="2677680"/>
              <a:ext cx="120240" cy="360"/>
            </a:xfrm>
            <a:custGeom>
              <a:avLst/>
              <a:gdLst/>
              <a:ahLst/>
              <a:rect l="l" t="t" r="r" b="b"/>
              <a:pathLst>
                <a:path w="3693" h="1">
                  <a:moveTo>
                    <a:pt x="1" y="0"/>
                  </a:moveTo>
                  <a:lnTo>
                    <a:pt x="3692" y="0"/>
                  </a:lnTo>
                </a:path>
              </a:pathLst>
            </a:custGeom>
            <a:noFill/>
            <a:ln cap="rnd" w="11520">
              <a:solidFill>
                <a:schemeClr val="accent4"/>
              </a:solidFill>
              <a:prstDash val="dot"/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" name="CustomShape 11"/>
            <p:cNvSpPr/>
            <p:nvPr/>
          </p:nvSpPr>
          <p:spPr>
            <a:xfrm>
              <a:off x="5226120" y="1507320"/>
              <a:ext cx="270720" cy="360"/>
            </a:xfrm>
            <a:custGeom>
              <a:avLst/>
              <a:gdLst/>
              <a:ahLst/>
              <a:rect l="l" t="t" r="r" b="b"/>
              <a:pathLst>
                <a:path w="8287" h="1">
                  <a:moveTo>
                    <a:pt x="1" y="0"/>
                  </a:moveTo>
                  <a:lnTo>
                    <a:pt x="8286" y="0"/>
                  </a:lnTo>
                </a:path>
              </a:pathLst>
            </a:custGeom>
            <a:noFill/>
            <a:ln w="11520">
              <a:solidFill>
                <a:schemeClr val="accent4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" name="CustomShape 12"/>
            <p:cNvSpPr/>
            <p:nvPr/>
          </p:nvSpPr>
          <p:spPr>
            <a:xfrm>
              <a:off x="6437880" y="3643920"/>
              <a:ext cx="120600" cy="360"/>
            </a:xfrm>
            <a:custGeom>
              <a:avLst/>
              <a:gdLst/>
              <a:ahLst/>
              <a:rect l="l" t="t" r="r" b="b"/>
              <a:pathLst>
                <a:path w="3704" h="1">
                  <a:moveTo>
                    <a:pt x="0" y="0"/>
                  </a:moveTo>
                  <a:lnTo>
                    <a:pt x="3704" y="0"/>
                  </a:lnTo>
                </a:path>
              </a:pathLst>
            </a:custGeom>
            <a:noFill/>
            <a:ln cap="rnd" w="11520">
              <a:solidFill>
                <a:schemeClr val="accent4"/>
              </a:solidFill>
              <a:prstDash val="dot"/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" name="CustomShape 13"/>
            <p:cNvSpPr/>
            <p:nvPr/>
          </p:nvSpPr>
          <p:spPr>
            <a:xfrm>
              <a:off x="3124440" y="1351440"/>
              <a:ext cx="183960" cy="360"/>
            </a:xfrm>
            <a:custGeom>
              <a:avLst/>
              <a:gdLst/>
              <a:ahLst/>
              <a:rect l="l" t="t" r="r" b="b"/>
              <a:pathLst>
                <a:path w="5641" h="1">
                  <a:moveTo>
                    <a:pt x="5640" y="1"/>
                  </a:moveTo>
                  <a:lnTo>
                    <a:pt x="1" y="1"/>
                  </a:lnTo>
                </a:path>
              </a:pathLst>
            </a:custGeom>
            <a:noFill/>
            <a:ln w="11520">
              <a:solidFill>
                <a:schemeClr val="accent4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" name="CustomShape 14"/>
            <p:cNvSpPr/>
            <p:nvPr/>
          </p:nvSpPr>
          <p:spPr>
            <a:xfrm>
              <a:off x="2964600" y="1351440"/>
              <a:ext cx="98640" cy="360"/>
            </a:xfrm>
            <a:custGeom>
              <a:avLst/>
              <a:gdLst/>
              <a:ahLst/>
              <a:rect l="l" t="t" r="r" b="b"/>
              <a:pathLst>
                <a:path w="3031" h="1">
                  <a:moveTo>
                    <a:pt x="3031" y="1"/>
                  </a:moveTo>
                  <a:lnTo>
                    <a:pt x="0" y="1"/>
                  </a:lnTo>
                </a:path>
              </a:pathLst>
            </a:custGeom>
            <a:noFill/>
            <a:ln w="11520">
              <a:solidFill>
                <a:schemeClr val="accent4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" name="CustomShape 15"/>
            <p:cNvSpPr/>
            <p:nvPr/>
          </p:nvSpPr>
          <p:spPr>
            <a:xfrm>
              <a:off x="6437880" y="1259640"/>
              <a:ext cx="197280" cy="360"/>
            </a:xfrm>
            <a:custGeom>
              <a:avLst/>
              <a:gdLst/>
              <a:ahLst/>
              <a:rect l="l" t="t" r="r" b="b"/>
              <a:pathLst>
                <a:path w="6049" h="1">
                  <a:moveTo>
                    <a:pt x="0" y="1"/>
                  </a:moveTo>
                  <a:lnTo>
                    <a:pt x="6049" y="1"/>
                  </a:lnTo>
                </a:path>
              </a:pathLst>
            </a:custGeom>
            <a:noFill/>
            <a:ln cap="rnd" w="11520">
              <a:solidFill>
                <a:schemeClr val="accent4"/>
              </a:solidFill>
              <a:prstDash val="dot"/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" name="CustomShape 16"/>
            <p:cNvSpPr/>
            <p:nvPr/>
          </p:nvSpPr>
          <p:spPr>
            <a:xfrm>
              <a:off x="1669320" y="1407240"/>
              <a:ext cx="47520" cy="47520"/>
            </a:xfrm>
            <a:custGeom>
              <a:avLst/>
              <a:gdLst/>
              <a:ahLst/>
              <a:rect l="l" t="t" r="r" b="b"/>
              <a:pathLst>
                <a:path w="1468" h="1468">
                  <a:moveTo>
                    <a:pt x="1468" y="734"/>
                  </a:moveTo>
                  <a:cubicBezTo>
                    <a:pt x="1468" y="1143"/>
                    <a:pt x="1143" y="1468"/>
                    <a:pt x="734" y="1468"/>
                  </a:cubicBezTo>
                  <a:cubicBezTo>
                    <a:pt x="325" y="1468"/>
                    <a:pt x="1" y="1143"/>
                    <a:pt x="1" y="734"/>
                  </a:cubicBezTo>
                  <a:cubicBezTo>
                    <a:pt x="1" y="325"/>
                    <a:pt x="325" y="1"/>
                    <a:pt x="734" y="1"/>
                  </a:cubicBezTo>
                  <a:cubicBezTo>
                    <a:pt x="1143" y="1"/>
                    <a:pt x="1468" y="325"/>
                    <a:pt x="1468" y="734"/>
                  </a:cubicBezTo>
                  <a:close/>
                </a:path>
              </a:pathLst>
            </a:custGeom>
            <a:noFill/>
            <a:ln w="11520">
              <a:solidFill>
                <a:schemeClr val="accent4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" name="CustomShape 17"/>
            <p:cNvSpPr/>
            <p:nvPr/>
          </p:nvSpPr>
          <p:spPr>
            <a:xfrm>
              <a:off x="2319840" y="3304080"/>
              <a:ext cx="47520" cy="47880"/>
            </a:xfrm>
            <a:custGeom>
              <a:avLst/>
              <a:gdLst/>
              <a:ahLst/>
              <a:rect l="l" t="t" r="r" b="b"/>
              <a:pathLst>
                <a:path w="1468" h="1480">
                  <a:moveTo>
                    <a:pt x="1467" y="734"/>
                  </a:moveTo>
                  <a:cubicBezTo>
                    <a:pt x="1467" y="1142"/>
                    <a:pt x="1143" y="1479"/>
                    <a:pt x="734" y="1479"/>
                  </a:cubicBezTo>
                  <a:cubicBezTo>
                    <a:pt x="325" y="1479"/>
                    <a:pt x="0" y="1142"/>
                    <a:pt x="0" y="734"/>
                  </a:cubicBezTo>
                  <a:cubicBezTo>
                    <a:pt x="0" y="325"/>
                    <a:pt x="325" y="0"/>
                    <a:pt x="734" y="0"/>
                  </a:cubicBezTo>
                  <a:cubicBezTo>
                    <a:pt x="1143" y="0"/>
                    <a:pt x="1467" y="337"/>
                    <a:pt x="1467" y="734"/>
                  </a:cubicBezTo>
                  <a:close/>
                </a:path>
              </a:pathLst>
            </a:custGeom>
            <a:noFill/>
            <a:ln w="11520">
              <a:solidFill>
                <a:schemeClr val="accent4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" name="CustomShape 18"/>
            <p:cNvSpPr/>
            <p:nvPr/>
          </p:nvSpPr>
          <p:spPr>
            <a:xfrm>
              <a:off x="1247760" y="1607400"/>
              <a:ext cx="183960" cy="360"/>
            </a:xfrm>
            <a:custGeom>
              <a:avLst/>
              <a:gdLst/>
              <a:ahLst/>
              <a:rect l="l" t="t" r="r" b="b"/>
              <a:pathLst>
                <a:path w="5641" h="1">
                  <a:moveTo>
                    <a:pt x="5640" y="1"/>
                  </a:moveTo>
                  <a:lnTo>
                    <a:pt x="1" y="1"/>
                  </a:lnTo>
                </a:path>
              </a:pathLst>
            </a:custGeom>
            <a:noFill/>
            <a:ln cap="rnd" w="11520">
              <a:solidFill>
                <a:schemeClr val="accent4"/>
              </a:solidFill>
              <a:prstDash val="dot"/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" name="CustomShape 19"/>
            <p:cNvSpPr/>
            <p:nvPr/>
          </p:nvSpPr>
          <p:spPr>
            <a:xfrm>
              <a:off x="1087920" y="1607400"/>
              <a:ext cx="98640" cy="360"/>
            </a:xfrm>
            <a:custGeom>
              <a:avLst/>
              <a:gdLst/>
              <a:ahLst/>
              <a:rect l="l" t="t" r="r" b="b"/>
              <a:pathLst>
                <a:path w="3031" h="1">
                  <a:moveTo>
                    <a:pt x="3031" y="1"/>
                  </a:moveTo>
                  <a:lnTo>
                    <a:pt x="0" y="1"/>
                  </a:lnTo>
                </a:path>
              </a:pathLst>
            </a:custGeom>
            <a:noFill/>
            <a:ln cap="rnd" w="11520">
              <a:solidFill>
                <a:schemeClr val="accent4"/>
              </a:solidFill>
              <a:prstDash val="dot"/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" name="CustomShape 20"/>
            <p:cNvSpPr/>
            <p:nvPr/>
          </p:nvSpPr>
          <p:spPr>
            <a:xfrm>
              <a:off x="7781400" y="1904760"/>
              <a:ext cx="47520" cy="47520"/>
            </a:xfrm>
            <a:custGeom>
              <a:avLst/>
              <a:gdLst/>
              <a:ahLst/>
              <a:rect l="l" t="t" r="r" b="b"/>
              <a:pathLst>
                <a:path w="1468" h="1468">
                  <a:moveTo>
                    <a:pt x="1468" y="734"/>
                  </a:moveTo>
                  <a:cubicBezTo>
                    <a:pt x="1468" y="1143"/>
                    <a:pt x="1143" y="1468"/>
                    <a:pt x="734" y="1468"/>
                  </a:cubicBezTo>
                  <a:cubicBezTo>
                    <a:pt x="325" y="1468"/>
                    <a:pt x="1" y="1143"/>
                    <a:pt x="1" y="734"/>
                  </a:cubicBezTo>
                  <a:cubicBezTo>
                    <a:pt x="1" y="325"/>
                    <a:pt x="325" y="1"/>
                    <a:pt x="734" y="1"/>
                  </a:cubicBezTo>
                  <a:cubicBezTo>
                    <a:pt x="1143" y="1"/>
                    <a:pt x="1468" y="325"/>
                    <a:pt x="1468" y="734"/>
                  </a:cubicBezTo>
                  <a:close/>
                </a:path>
              </a:pathLst>
            </a:custGeom>
            <a:noFill/>
            <a:ln w="11520">
              <a:solidFill>
                <a:schemeClr val="accent4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" name="CustomShape 21"/>
            <p:cNvSpPr/>
            <p:nvPr/>
          </p:nvSpPr>
          <p:spPr>
            <a:xfrm>
              <a:off x="6723000" y="1643040"/>
              <a:ext cx="183960" cy="360"/>
            </a:xfrm>
            <a:custGeom>
              <a:avLst/>
              <a:gdLst/>
              <a:ahLst/>
              <a:rect l="l" t="t" r="r" b="b"/>
              <a:pathLst>
                <a:path w="5641" h="1">
                  <a:moveTo>
                    <a:pt x="5640" y="1"/>
                  </a:moveTo>
                  <a:lnTo>
                    <a:pt x="1" y="1"/>
                  </a:lnTo>
                </a:path>
              </a:pathLst>
            </a:custGeom>
            <a:noFill/>
            <a:ln cap="rnd" w="11520">
              <a:solidFill>
                <a:schemeClr val="accent4"/>
              </a:solidFill>
              <a:prstDash val="dot"/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" name="CustomShape 22"/>
            <p:cNvSpPr/>
            <p:nvPr/>
          </p:nvSpPr>
          <p:spPr>
            <a:xfrm>
              <a:off x="6562800" y="1643040"/>
              <a:ext cx="98640" cy="360"/>
            </a:xfrm>
            <a:custGeom>
              <a:avLst/>
              <a:gdLst/>
              <a:ahLst/>
              <a:rect l="l" t="t" r="r" b="b"/>
              <a:pathLst>
                <a:path w="3031" h="1">
                  <a:moveTo>
                    <a:pt x="3031" y="1"/>
                  </a:moveTo>
                  <a:lnTo>
                    <a:pt x="0" y="1"/>
                  </a:lnTo>
                </a:path>
              </a:pathLst>
            </a:custGeom>
            <a:noFill/>
            <a:ln cap="rnd" w="11520">
              <a:solidFill>
                <a:schemeClr val="accent4"/>
              </a:solidFill>
              <a:prstDash val="dot"/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" name="CustomShape 23"/>
            <p:cNvSpPr/>
            <p:nvPr/>
          </p:nvSpPr>
          <p:spPr>
            <a:xfrm>
              <a:off x="6747840" y="3388680"/>
              <a:ext cx="270720" cy="360"/>
            </a:xfrm>
            <a:custGeom>
              <a:avLst/>
              <a:gdLst/>
              <a:ahLst/>
              <a:rect l="l" t="t" r="r" b="b"/>
              <a:pathLst>
                <a:path w="8286" h="1">
                  <a:moveTo>
                    <a:pt x="0" y="0"/>
                  </a:moveTo>
                  <a:lnTo>
                    <a:pt x="8285" y="0"/>
                  </a:lnTo>
                </a:path>
              </a:pathLst>
            </a:custGeom>
            <a:noFill/>
            <a:ln w="11520">
              <a:solidFill>
                <a:schemeClr val="accent4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" name="CustomShape 24"/>
            <p:cNvSpPr/>
            <p:nvPr/>
          </p:nvSpPr>
          <p:spPr>
            <a:xfrm>
              <a:off x="7902720" y="2922480"/>
              <a:ext cx="120240" cy="360"/>
            </a:xfrm>
            <a:custGeom>
              <a:avLst/>
              <a:gdLst/>
              <a:ahLst/>
              <a:rect l="l" t="t" r="r" b="b"/>
              <a:pathLst>
                <a:path w="3693" h="1">
                  <a:moveTo>
                    <a:pt x="1" y="0"/>
                  </a:moveTo>
                  <a:lnTo>
                    <a:pt x="3692" y="0"/>
                  </a:lnTo>
                </a:path>
              </a:pathLst>
            </a:custGeom>
            <a:noFill/>
            <a:ln cap="rnd" w="11520">
              <a:solidFill>
                <a:schemeClr val="accent4"/>
              </a:solidFill>
              <a:prstDash val="dot"/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" name="CustomShape 25"/>
            <p:cNvSpPr/>
            <p:nvPr/>
          </p:nvSpPr>
          <p:spPr>
            <a:xfrm>
              <a:off x="3301920" y="3464280"/>
              <a:ext cx="47880" cy="47520"/>
            </a:xfrm>
            <a:custGeom>
              <a:avLst/>
              <a:gdLst/>
              <a:ahLst/>
              <a:rect l="l" t="t" r="r" b="b"/>
              <a:pathLst>
                <a:path w="1480" h="1468">
                  <a:moveTo>
                    <a:pt x="1479" y="734"/>
                  </a:moveTo>
                  <a:cubicBezTo>
                    <a:pt x="1479" y="1143"/>
                    <a:pt x="1143" y="1468"/>
                    <a:pt x="734" y="1468"/>
                  </a:cubicBezTo>
                  <a:cubicBezTo>
                    <a:pt x="337" y="1468"/>
                    <a:pt x="0" y="1143"/>
                    <a:pt x="0" y="734"/>
                  </a:cubicBezTo>
                  <a:cubicBezTo>
                    <a:pt x="0" y="326"/>
                    <a:pt x="337" y="1"/>
                    <a:pt x="734" y="1"/>
                  </a:cubicBezTo>
                  <a:cubicBezTo>
                    <a:pt x="1143" y="1"/>
                    <a:pt x="1479" y="326"/>
                    <a:pt x="1479" y="734"/>
                  </a:cubicBezTo>
                  <a:close/>
                </a:path>
              </a:pathLst>
            </a:custGeom>
            <a:noFill/>
            <a:ln w="11520">
              <a:solidFill>
                <a:schemeClr val="accent4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" name="CustomShape 26"/>
            <p:cNvSpPr/>
            <p:nvPr/>
          </p:nvSpPr>
          <p:spPr>
            <a:xfrm>
              <a:off x="2574720" y="3593520"/>
              <a:ext cx="270720" cy="360"/>
            </a:xfrm>
            <a:custGeom>
              <a:avLst/>
              <a:gdLst/>
              <a:ahLst/>
              <a:rect l="l" t="t" r="r" b="b"/>
              <a:pathLst>
                <a:path w="8286" h="1">
                  <a:moveTo>
                    <a:pt x="0" y="0"/>
                  </a:moveTo>
                  <a:lnTo>
                    <a:pt x="8285" y="0"/>
                  </a:lnTo>
                </a:path>
              </a:pathLst>
            </a:custGeom>
            <a:noFill/>
            <a:ln w="11520">
              <a:solidFill>
                <a:schemeClr val="accent4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" name="CustomShape 27"/>
            <p:cNvSpPr/>
            <p:nvPr/>
          </p:nvSpPr>
          <p:spPr>
            <a:xfrm>
              <a:off x="2928960" y="3593520"/>
              <a:ext cx="120240" cy="360"/>
            </a:xfrm>
            <a:custGeom>
              <a:avLst/>
              <a:gdLst/>
              <a:ahLst/>
              <a:rect l="l" t="t" r="r" b="b"/>
              <a:pathLst>
                <a:path w="3693" h="1">
                  <a:moveTo>
                    <a:pt x="1" y="0"/>
                  </a:moveTo>
                  <a:lnTo>
                    <a:pt x="3692" y="0"/>
                  </a:lnTo>
                </a:path>
              </a:pathLst>
            </a:custGeom>
            <a:noFill/>
            <a:ln cap="rnd" w="11520">
              <a:solidFill>
                <a:schemeClr val="accent4"/>
              </a:solidFill>
              <a:prstDash val="dot"/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7" name="PlaceHolder 28"/>
          <p:cNvSpPr>
            <a:spLocks noGrp="1"/>
          </p:cNvSpPr>
          <p:nvPr>
            <p:ph type="title"/>
          </p:nvPr>
        </p:nvSpPr>
        <p:spPr>
          <a:xfrm>
            <a:off x="713160" y="8640"/>
            <a:ext cx="7716960" cy="858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r>
              <a:rPr b="0" lang="es-AR" sz="1800" spc="-1" strike="noStrike">
                <a:latin typeface="Arial"/>
              </a:rPr>
              <a:t>Click to edit the title text format</a:t>
            </a:r>
            <a:endParaRPr b="0" lang="es-AR" sz="1800" spc="-1" strike="noStrike">
              <a:latin typeface="Arial"/>
            </a:endParaRPr>
          </a:p>
        </p:txBody>
      </p:sp>
      <p:sp>
        <p:nvSpPr>
          <p:cNvPr id="28" name="PlaceHolder 29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3200" spc="-1" strike="noStrike">
                <a:latin typeface="Arial"/>
              </a:rPr>
              <a:t>Click to edit the outline text format</a:t>
            </a:r>
            <a:endParaRPr b="0" lang="es-A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AR" sz="2800" spc="-1" strike="noStrike">
                <a:latin typeface="Arial"/>
              </a:rPr>
              <a:t>Second Outline Level</a:t>
            </a:r>
            <a:endParaRPr b="0" lang="es-A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2400" spc="-1" strike="noStrike">
                <a:latin typeface="Arial"/>
              </a:rPr>
              <a:t>Third Outline Level</a:t>
            </a:r>
            <a:endParaRPr b="0" lang="es-A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AR" sz="2000" spc="-1" strike="noStrike">
                <a:latin typeface="Arial"/>
              </a:rPr>
              <a:t>Fourth Outline Level</a:t>
            </a:r>
            <a:endParaRPr b="0" lang="es-A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2000" spc="-1" strike="noStrike">
                <a:latin typeface="Arial"/>
              </a:rPr>
              <a:t>Fifth Outline Level</a:t>
            </a:r>
            <a:endParaRPr b="0" lang="es-A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2000" spc="-1" strike="noStrike">
                <a:latin typeface="Arial"/>
              </a:rPr>
              <a:t>Sixth Outline Level</a:t>
            </a:r>
            <a:endParaRPr b="0" lang="es-A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2000" spc="-1" strike="noStrike">
                <a:latin typeface="Arial"/>
              </a:rPr>
              <a:t>Seventh Outline Level</a:t>
            </a:r>
            <a:endParaRPr b="0" lang="es-A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e0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CustomShape 1"/>
          <p:cNvSpPr/>
          <p:nvPr/>
        </p:nvSpPr>
        <p:spPr>
          <a:xfrm>
            <a:off x="0" y="0"/>
            <a:ext cx="9143280" cy="51429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462" name="Group 2"/>
          <p:cNvGrpSpPr/>
          <p:nvPr/>
        </p:nvGrpSpPr>
        <p:grpSpPr>
          <a:xfrm>
            <a:off x="2856960" y="295560"/>
            <a:ext cx="3192120" cy="776160"/>
            <a:chOff x="2856960" y="295560"/>
            <a:chExt cx="3192120" cy="776160"/>
          </a:xfrm>
        </p:grpSpPr>
        <p:sp>
          <p:nvSpPr>
            <p:cNvPr id="463" name="CustomShape 3"/>
            <p:cNvSpPr/>
            <p:nvPr/>
          </p:nvSpPr>
          <p:spPr>
            <a:xfrm>
              <a:off x="3861000" y="1035720"/>
              <a:ext cx="36360" cy="36000"/>
            </a:xfrm>
            <a:custGeom>
              <a:avLst/>
              <a:gdLst/>
              <a:ahLst/>
              <a:rect l="l" t="t" r="r" b="b"/>
              <a:pathLst>
                <a:path w="1480" h="1468">
                  <a:moveTo>
                    <a:pt x="1479" y="734"/>
                  </a:moveTo>
                  <a:cubicBezTo>
                    <a:pt x="1479" y="1143"/>
                    <a:pt x="1143" y="1468"/>
                    <a:pt x="734" y="1468"/>
                  </a:cubicBezTo>
                  <a:cubicBezTo>
                    <a:pt x="337" y="1468"/>
                    <a:pt x="0" y="1143"/>
                    <a:pt x="0" y="734"/>
                  </a:cubicBezTo>
                  <a:cubicBezTo>
                    <a:pt x="0" y="326"/>
                    <a:pt x="337" y="1"/>
                    <a:pt x="734" y="1"/>
                  </a:cubicBezTo>
                  <a:cubicBezTo>
                    <a:pt x="1143" y="1"/>
                    <a:pt x="1479" y="326"/>
                    <a:pt x="1479" y="734"/>
                  </a:cubicBezTo>
                  <a:close/>
                </a:path>
              </a:pathLst>
            </a:custGeom>
            <a:noFill/>
            <a:ln w="11520">
              <a:solidFill>
                <a:schemeClr val="accent4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64" name="CustomShape 4"/>
            <p:cNvSpPr/>
            <p:nvPr/>
          </p:nvSpPr>
          <p:spPr>
            <a:xfrm>
              <a:off x="3135960" y="1054080"/>
              <a:ext cx="206280" cy="360"/>
            </a:xfrm>
            <a:custGeom>
              <a:avLst/>
              <a:gdLst/>
              <a:ahLst/>
              <a:rect l="l" t="t" r="r" b="b"/>
              <a:pathLst>
                <a:path w="8286" h="1">
                  <a:moveTo>
                    <a:pt x="0" y="0"/>
                  </a:moveTo>
                  <a:lnTo>
                    <a:pt x="8285" y="0"/>
                  </a:lnTo>
                </a:path>
              </a:pathLst>
            </a:custGeom>
            <a:noFill/>
            <a:ln w="11520">
              <a:solidFill>
                <a:schemeClr val="accent4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65" name="CustomShape 5"/>
            <p:cNvSpPr/>
            <p:nvPr/>
          </p:nvSpPr>
          <p:spPr>
            <a:xfrm>
              <a:off x="3405960" y="1054080"/>
              <a:ext cx="91440" cy="360"/>
            </a:xfrm>
            <a:custGeom>
              <a:avLst/>
              <a:gdLst/>
              <a:ahLst/>
              <a:rect l="l" t="t" r="r" b="b"/>
              <a:pathLst>
                <a:path w="3693" h="1">
                  <a:moveTo>
                    <a:pt x="1" y="0"/>
                  </a:moveTo>
                  <a:lnTo>
                    <a:pt x="3692" y="0"/>
                  </a:lnTo>
                </a:path>
              </a:pathLst>
            </a:custGeom>
            <a:noFill/>
            <a:ln cap="rnd" w="11520">
              <a:solidFill>
                <a:schemeClr val="accent4"/>
              </a:solidFill>
              <a:prstDash val="dot"/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66" name="CustomShape 6"/>
            <p:cNvSpPr/>
            <p:nvPr/>
          </p:nvSpPr>
          <p:spPr>
            <a:xfrm>
              <a:off x="3306240" y="295560"/>
              <a:ext cx="36000" cy="36000"/>
            </a:xfrm>
            <a:custGeom>
              <a:avLst/>
              <a:gdLst/>
              <a:ahLst/>
              <a:rect l="l" t="t" r="r" b="b"/>
              <a:pathLst>
                <a:path w="1468" h="1468">
                  <a:moveTo>
                    <a:pt x="1468" y="734"/>
                  </a:moveTo>
                  <a:cubicBezTo>
                    <a:pt x="1468" y="1143"/>
                    <a:pt x="1143" y="1468"/>
                    <a:pt x="734" y="1468"/>
                  </a:cubicBezTo>
                  <a:cubicBezTo>
                    <a:pt x="325" y="1468"/>
                    <a:pt x="1" y="1143"/>
                    <a:pt x="1" y="734"/>
                  </a:cubicBezTo>
                  <a:cubicBezTo>
                    <a:pt x="1" y="325"/>
                    <a:pt x="325" y="1"/>
                    <a:pt x="734" y="1"/>
                  </a:cubicBezTo>
                  <a:cubicBezTo>
                    <a:pt x="1143" y="1"/>
                    <a:pt x="1468" y="325"/>
                    <a:pt x="1468" y="734"/>
                  </a:cubicBezTo>
                  <a:close/>
                </a:path>
              </a:pathLst>
            </a:custGeom>
            <a:noFill/>
            <a:ln w="11520">
              <a:solidFill>
                <a:schemeClr val="accent4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67" name="CustomShape 7"/>
            <p:cNvSpPr/>
            <p:nvPr/>
          </p:nvSpPr>
          <p:spPr>
            <a:xfrm>
              <a:off x="2979000" y="448200"/>
              <a:ext cx="140400" cy="360"/>
            </a:xfrm>
            <a:custGeom>
              <a:avLst/>
              <a:gdLst/>
              <a:ahLst/>
              <a:rect l="l" t="t" r="r" b="b"/>
              <a:pathLst>
                <a:path w="5641" h="1">
                  <a:moveTo>
                    <a:pt x="5640" y="1"/>
                  </a:moveTo>
                  <a:lnTo>
                    <a:pt x="1" y="1"/>
                  </a:lnTo>
                </a:path>
              </a:pathLst>
            </a:custGeom>
            <a:noFill/>
            <a:ln cap="rnd" w="11520">
              <a:solidFill>
                <a:schemeClr val="accent4"/>
              </a:solidFill>
              <a:prstDash val="dot"/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68" name="CustomShape 8"/>
            <p:cNvSpPr/>
            <p:nvPr/>
          </p:nvSpPr>
          <p:spPr>
            <a:xfrm>
              <a:off x="2856960" y="448200"/>
              <a:ext cx="74880" cy="360"/>
            </a:xfrm>
            <a:custGeom>
              <a:avLst/>
              <a:gdLst/>
              <a:ahLst/>
              <a:rect l="l" t="t" r="r" b="b"/>
              <a:pathLst>
                <a:path w="3031" h="1">
                  <a:moveTo>
                    <a:pt x="3031" y="1"/>
                  </a:moveTo>
                  <a:lnTo>
                    <a:pt x="0" y="1"/>
                  </a:lnTo>
                </a:path>
              </a:pathLst>
            </a:custGeom>
            <a:noFill/>
            <a:ln w="11520">
              <a:solidFill>
                <a:schemeClr val="accent4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69" name="CustomShape 9"/>
            <p:cNvSpPr/>
            <p:nvPr/>
          </p:nvSpPr>
          <p:spPr>
            <a:xfrm>
              <a:off x="5662440" y="313920"/>
              <a:ext cx="206280" cy="360"/>
            </a:xfrm>
            <a:custGeom>
              <a:avLst/>
              <a:gdLst/>
              <a:ahLst/>
              <a:rect l="l" t="t" r="r" b="b"/>
              <a:pathLst>
                <a:path w="8286" h="1">
                  <a:moveTo>
                    <a:pt x="0" y="0"/>
                  </a:moveTo>
                  <a:lnTo>
                    <a:pt x="8285" y="0"/>
                  </a:lnTo>
                </a:path>
              </a:pathLst>
            </a:custGeom>
            <a:noFill/>
            <a:ln w="11520">
              <a:solidFill>
                <a:schemeClr val="accent4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70" name="CustomShape 10"/>
            <p:cNvSpPr/>
            <p:nvPr/>
          </p:nvSpPr>
          <p:spPr>
            <a:xfrm>
              <a:off x="5932800" y="313920"/>
              <a:ext cx="91440" cy="360"/>
            </a:xfrm>
            <a:custGeom>
              <a:avLst/>
              <a:gdLst/>
              <a:ahLst/>
              <a:rect l="l" t="t" r="r" b="b"/>
              <a:pathLst>
                <a:path w="3693" h="1">
                  <a:moveTo>
                    <a:pt x="1" y="0"/>
                  </a:moveTo>
                  <a:lnTo>
                    <a:pt x="3692" y="0"/>
                  </a:lnTo>
                </a:path>
              </a:pathLst>
            </a:custGeom>
            <a:noFill/>
            <a:ln cap="rnd" w="11520">
              <a:solidFill>
                <a:schemeClr val="accent4"/>
              </a:solidFill>
              <a:prstDash val="dot"/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71" name="CustomShape 11"/>
            <p:cNvSpPr/>
            <p:nvPr/>
          </p:nvSpPr>
          <p:spPr>
            <a:xfrm>
              <a:off x="5342760" y="1035720"/>
              <a:ext cx="36360" cy="36000"/>
            </a:xfrm>
            <a:custGeom>
              <a:avLst/>
              <a:gdLst/>
              <a:ahLst/>
              <a:rect l="l" t="t" r="r" b="b"/>
              <a:pathLst>
                <a:path w="1480" h="1468">
                  <a:moveTo>
                    <a:pt x="1479" y="734"/>
                  </a:moveTo>
                  <a:cubicBezTo>
                    <a:pt x="1479" y="1143"/>
                    <a:pt x="1143" y="1468"/>
                    <a:pt x="734" y="1468"/>
                  </a:cubicBezTo>
                  <a:cubicBezTo>
                    <a:pt x="337" y="1468"/>
                    <a:pt x="0" y="1143"/>
                    <a:pt x="0" y="734"/>
                  </a:cubicBezTo>
                  <a:cubicBezTo>
                    <a:pt x="0" y="326"/>
                    <a:pt x="337" y="1"/>
                    <a:pt x="734" y="1"/>
                  </a:cubicBezTo>
                  <a:cubicBezTo>
                    <a:pt x="1143" y="1"/>
                    <a:pt x="1479" y="326"/>
                    <a:pt x="1479" y="734"/>
                  </a:cubicBezTo>
                  <a:close/>
                </a:path>
              </a:pathLst>
            </a:custGeom>
            <a:noFill/>
            <a:ln w="11520">
              <a:solidFill>
                <a:schemeClr val="accent4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72" name="CustomShape 12"/>
            <p:cNvSpPr/>
            <p:nvPr/>
          </p:nvSpPr>
          <p:spPr>
            <a:xfrm>
              <a:off x="5908680" y="949680"/>
              <a:ext cx="140400" cy="360"/>
            </a:xfrm>
            <a:custGeom>
              <a:avLst/>
              <a:gdLst/>
              <a:ahLst/>
              <a:rect l="l" t="t" r="r" b="b"/>
              <a:pathLst>
                <a:path w="5641" h="1">
                  <a:moveTo>
                    <a:pt x="5640" y="1"/>
                  </a:moveTo>
                  <a:lnTo>
                    <a:pt x="1" y="1"/>
                  </a:lnTo>
                </a:path>
              </a:pathLst>
            </a:custGeom>
            <a:noFill/>
            <a:ln w="11520">
              <a:solidFill>
                <a:schemeClr val="accent4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73" name="CustomShape 13"/>
            <p:cNvSpPr/>
            <p:nvPr/>
          </p:nvSpPr>
          <p:spPr>
            <a:xfrm>
              <a:off x="4399200" y="313920"/>
              <a:ext cx="206280" cy="360"/>
            </a:xfrm>
            <a:custGeom>
              <a:avLst/>
              <a:gdLst/>
              <a:ahLst/>
              <a:rect l="l" t="t" r="r" b="b"/>
              <a:pathLst>
                <a:path w="8286" h="1">
                  <a:moveTo>
                    <a:pt x="0" y="0"/>
                  </a:moveTo>
                  <a:lnTo>
                    <a:pt x="8285" y="0"/>
                  </a:lnTo>
                </a:path>
              </a:pathLst>
            </a:custGeom>
            <a:noFill/>
            <a:ln w="11520">
              <a:solidFill>
                <a:schemeClr val="accent4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pic>
        <p:nvPicPr>
          <p:cNvPr id="474" name="Imagen 28" descr=""/>
          <p:cNvPicPr/>
          <p:nvPr/>
        </p:nvPicPr>
        <p:blipFill>
          <a:blip r:embed="rId2"/>
          <a:stretch/>
        </p:blipFill>
        <p:spPr>
          <a:xfrm>
            <a:off x="0" y="23040"/>
            <a:ext cx="9143280" cy="854280"/>
          </a:xfrm>
          <a:prstGeom prst="rect">
            <a:avLst/>
          </a:prstGeom>
          <a:ln>
            <a:noFill/>
          </a:ln>
        </p:spPr>
      </p:pic>
      <p:grpSp>
        <p:nvGrpSpPr>
          <p:cNvPr id="475" name="Group 14"/>
          <p:cNvGrpSpPr/>
          <p:nvPr/>
        </p:nvGrpSpPr>
        <p:grpSpPr>
          <a:xfrm>
            <a:off x="-28800" y="4428360"/>
            <a:ext cx="9200520" cy="714600"/>
            <a:chOff x="-28800" y="4428360"/>
            <a:chExt cx="9200520" cy="714600"/>
          </a:xfrm>
        </p:grpSpPr>
        <p:sp>
          <p:nvSpPr>
            <p:cNvPr id="476" name="CustomShape 15"/>
            <p:cNvSpPr/>
            <p:nvPr/>
          </p:nvSpPr>
          <p:spPr>
            <a:xfrm>
              <a:off x="17280" y="4738680"/>
              <a:ext cx="9111600" cy="404280"/>
            </a:xfrm>
            <a:prstGeom prst="rect">
              <a:avLst/>
            </a:prstGeom>
            <a:solidFill>
              <a:srgbClr val="547da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77" name="CustomShape 16"/>
            <p:cNvSpPr/>
            <p:nvPr/>
          </p:nvSpPr>
          <p:spPr>
            <a:xfrm>
              <a:off x="8753400" y="4428360"/>
              <a:ext cx="418320" cy="653400"/>
            </a:xfrm>
            <a:custGeom>
              <a:avLst/>
              <a:gdLst/>
              <a:ahLst/>
              <a:rect l="l" t="t" r="r" b="b"/>
              <a:pathLst>
                <a:path w="117" h="181">
                  <a:moveTo>
                    <a:pt x="87" y="38"/>
                  </a:moveTo>
                  <a:cubicBezTo>
                    <a:pt x="76" y="23"/>
                    <a:pt x="64" y="10"/>
                    <a:pt x="46" y="4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33" y="3"/>
                    <a:pt x="18" y="0"/>
                    <a:pt x="11" y="14"/>
                  </a:cubicBezTo>
                  <a:cubicBezTo>
                    <a:pt x="1" y="32"/>
                    <a:pt x="4" y="51"/>
                    <a:pt x="15" y="68"/>
                  </a:cubicBezTo>
                  <a:cubicBezTo>
                    <a:pt x="27" y="85"/>
                    <a:pt x="25" y="99"/>
                    <a:pt x="8" y="115"/>
                  </a:cubicBezTo>
                  <a:cubicBezTo>
                    <a:pt x="8" y="117"/>
                    <a:pt x="7" y="118"/>
                    <a:pt x="6" y="120"/>
                  </a:cubicBezTo>
                  <a:cubicBezTo>
                    <a:pt x="0" y="139"/>
                    <a:pt x="0" y="157"/>
                    <a:pt x="16" y="169"/>
                  </a:cubicBezTo>
                  <a:cubicBezTo>
                    <a:pt x="32" y="181"/>
                    <a:pt x="51" y="180"/>
                    <a:pt x="68" y="168"/>
                  </a:cubicBezTo>
                  <a:cubicBezTo>
                    <a:pt x="68" y="168"/>
                    <a:pt x="68" y="168"/>
                    <a:pt x="68" y="168"/>
                  </a:cubicBezTo>
                  <a:cubicBezTo>
                    <a:pt x="108" y="144"/>
                    <a:pt x="117" y="82"/>
                    <a:pt x="87" y="38"/>
                  </a:cubicBezTo>
                  <a:close/>
                </a:path>
              </a:pathLst>
            </a:custGeom>
            <a:solidFill>
              <a:srgbClr val="547da0"/>
            </a:solidFill>
            <a:ln w="284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78" name="CustomShape 17"/>
            <p:cNvSpPr/>
            <p:nvPr/>
          </p:nvSpPr>
          <p:spPr>
            <a:xfrm>
              <a:off x="-28800" y="4428360"/>
              <a:ext cx="421560" cy="653400"/>
            </a:xfrm>
            <a:custGeom>
              <a:avLst/>
              <a:gdLst/>
              <a:ahLst/>
              <a:rect l="l" t="t" r="r" b="b"/>
              <a:pathLst>
                <a:path w="118" h="181">
                  <a:moveTo>
                    <a:pt x="31" y="38"/>
                  </a:moveTo>
                  <a:cubicBezTo>
                    <a:pt x="42" y="23"/>
                    <a:pt x="54" y="10"/>
                    <a:pt x="72" y="4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85" y="3"/>
                    <a:pt x="100" y="0"/>
                    <a:pt x="107" y="14"/>
                  </a:cubicBezTo>
                  <a:cubicBezTo>
                    <a:pt x="117" y="32"/>
                    <a:pt x="114" y="51"/>
                    <a:pt x="103" y="68"/>
                  </a:cubicBezTo>
                  <a:cubicBezTo>
                    <a:pt x="91" y="85"/>
                    <a:pt x="93" y="99"/>
                    <a:pt x="109" y="115"/>
                  </a:cubicBezTo>
                  <a:cubicBezTo>
                    <a:pt x="110" y="117"/>
                    <a:pt x="111" y="118"/>
                    <a:pt x="112" y="120"/>
                  </a:cubicBezTo>
                  <a:cubicBezTo>
                    <a:pt x="118" y="139"/>
                    <a:pt x="118" y="157"/>
                    <a:pt x="102" y="169"/>
                  </a:cubicBezTo>
                  <a:cubicBezTo>
                    <a:pt x="86" y="181"/>
                    <a:pt x="67" y="180"/>
                    <a:pt x="50" y="168"/>
                  </a:cubicBezTo>
                  <a:cubicBezTo>
                    <a:pt x="50" y="168"/>
                    <a:pt x="50" y="168"/>
                    <a:pt x="50" y="168"/>
                  </a:cubicBezTo>
                  <a:cubicBezTo>
                    <a:pt x="10" y="144"/>
                    <a:pt x="0" y="82"/>
                    <a:pt x="31" y="38"/>
                  </a:cubicBezTo>
                  <a:close/>
                </a:path>
              </a:pathLst>
            </a:custGeom>
            <a:solidFill>
              <a:srgbClr val="547da0"/>
            </a:solidFill>
            <a:ln w="284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479" name="PlaceHolder 18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s-AR" sz="4400" spc="-1" strike="noStrike">
                <a:latin typeface="Arial"/>
              </a:rPr>
              <a:t>Click to edit the title text format</a:t>
            </a:r>
            <a:endParaRPr b="0" lang="es-AR" sz="4400" spc="-1" strike="noStrike">
              <a:latin typeface="Arial"/>
            </a:endParaRPr>
          </a:p>
        </p:txBody>
      </p:sp>
      <p:sp>
        <p:nvSpPr>
          <p:cNvPr id="480" name="PlaceHolder 19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3200" spc="-1" strike="noStrike">
                <a:latin typeface="Arial"/>
              </a:rPr>
              <a:t>Click to edit the outline text format</a:t>
            </a:r>
            <a:endParaRPr b="0" lang="es-A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AR" sz="2800" spc="-1" strike="noStrike">
                <a:latin typeface="Arial"/>
              </a:rPr>
              <a:t>Second Outline Level</a:t>
            </a:r>
            <a:endParaRPr b="0" lang="es-A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2400" spc="-1" strike="noStrike">
                <a:latin typeface="Arial"/>
              </a:rPr>
              <a:t>Third Outline Level</a:t>
            </a:r>
            <a:endParaRPr b="0" lang="es-A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AR" sz="2000" spc="-1" strike="noStrike">
                <a:latin typeface="Arial"/>
              </a:rPr>
              <a:t>Fourth Outline Level</a:t>
            </a:r>
            <a:endParaRPr b="0" lang="es-A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2000" spc="-1" strike="noStrike">
                <a:latin typeface="Arial"/>
              </a:rPr>
              <a:t>Fifth Outline Level</a:t>
            </a:r>
            <a:endParaRPr b="0" lang="es-A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2000" spc="-1" strike="noStrike">
                <a:latin typeface="Arial"/>
              </a:rPr>
              <a:t>Sixth Outline Level</a:t>
            </a:r>
            <a:endParaRPr b="0" lang="es-A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2000" spc="-1" strike="noStrike">
                <a:latin typeface="Arial"/>
              </a:rPr>
              <a:t>Seventh Outline Level</a:t>
            </a:r>
            <a:endParaRPr b="0" lang="es-A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  <p:sldLayoutId id="2147483777" r:id="rId14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e0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CustomShape 1"/>
          <p:cNvSpPr/>
          <p:nvPr/>
        </p:nvSpPr>
        <p:spPr>
          <a:xfrm>
            <a:off x="0" y="0"/>
            <a:ext cx="9143280" cy="51429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518" name="Picture 2" descr=""/>
          <p:cNvPicPr/>
          <p:nvPr/>
        </p:nvPicPr>
        <p:blipFill>
          <a:blip r:embed="rId2"/>
          <a:srcRect l="0" t="0" r="0" b="36336"/>
          <a:stretch/>
        </p:blipFill>
        <p:spPr>
          <a:xfrm>
            <a:off x="0" y="0"/>
            <a:ext cx="9143280" cy="5151960"/>
          </a:xfrm>
          <a:prstGeom prst="rect">
            <a:avLst/>
          </a:prstGeom>
          <a:ln>
            <a:noFill/>
          </a:ln>
        </p:spPr>
      </p:pic>
      <p:sp>
        <p:nvSpPr>
          <p:cNvPr id="519" name="PlaceHolder 2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s-AR" sz="4400" spc="-1" strike="noStrike">
                <a:latin typeface="Arial"/>
              </a:rPr>
              <a:t>Click to edit the title text format</a:t>
            </a:r>
            <a:endParaRPr b="0" lang="es-AR" sz="4400" spc="-1" strike="noStrike">
              <a:latin typeface="Arial"/>
            </a:endParaRPr>
          </a:p>
        </p:txBody>
      </p:sp>
      <p:sp>
        <p:nvSpPr>
          <p:cNvPr id="520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3200" spc="-1" strike="noStrike">
                <a:latin typeface="Arial"/>
              </a:rPr>
              <a:t>Click to edit the outline text format</a:t>
            </a:r>
            <a:endParaRPr b="0" lang="es-A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AR" sz="2800" spc="-1" strike="noStrike">
                <a:latin typeface="Arial"/>
              </a:rPr>
              <a:t>Second Outline Level</a:t>
            </a:r>
            <a:endParaRPr b="0" lang="es-A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2400" spc="-1" strike="noStrike">
                <a:latin typeface="Arial"/>
              </a:rPr>
              <a:t>Third Outline Level</a:t>
            </a:r>
            <a:endParaRPr b="0" lang="es-A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AR" sz="2000" spc="-1" strike="noStrike">
                <a:latin typeface="Arial"/>
              </a:rPr>
              <a:t>Fourth Outline Level</a:t>
            </a:r>
            <a:endParaRPr b="0" lang="es-A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2000" spc="-1" strike="noStrike">
                <a:latin typeface="Arial"/>
              </a:rPr>
              <a:t>Fifth Outline Level</a:t>
            </a:r>
            <a:endParaRPr b="0" lang="es-A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2000" spc="-1" strike="noStrike">
                <a:latin typeface="Arial"/>
              </a:rPr>
              <a:t>Sixth Outline Level</a:t>
            </a:r>
            <a:endParaRPr b="0" lang="es-A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2000" spc="-1" strike="noStrike">
                <a:latin typeface="Arial"/>
              </a:rPr>
              <a:t>Seventh Outline Level</a:t>
            </a:r>
            <a:endParaRPr b="0" lang="es-A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  <p:sldLayoutId id="2147483790" r:id="rId14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e0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CustomShape 1"/>
          <p:cNvSpPr/>
          <p:nvPr/>
        </p:nvSpPr>
        <p:spPr>
          <a:xfrm>
            <a:off x="0" y="0"/>
            <a:ext cx="9143280" cy="51429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558" name="Group 2"/>
          <p:cNvGrpSpPr/>
          <p:nvPr/>
        </p:nvGrpSpPr>
        <p:grpSpPr>
          <a:xfrm>
            <a:off x="1087920" y="1001880"/>
            <a:ext cx="6967800" cy="2642400"/>
            <a:chOff x="1087920" y="1001880"/>
            <a:chExt cx="6967800" cy="2642400"/>
          </a:xfrm>
        </p:grpSpPr>
        <p:sp>
          <p:nvSpPr>
            <p:cNvPr id="559" name="CustomShape 3"/>
            <p:cNvSpPr/>
            <p:nvPr/>
          </p:nvSpPr>
          <p:spPr>
            <a:xfrm>
              <a:off x="7481160" y="3127680"/>
              <a:ext cx="49320" cy="360"/>
            </a:xfrm>
            <a:custGeom>
              <a:avLst/>
              <a:gdLst/>
              <a:ahLst/>
              <a:rect l="l" t="t" r="r" b="b"/>
              <a:pathLst>
                <a:path w="1528" h="1">
                  <a:moveTo>
                    <a:pt x="1528" y="0"/>
                  </a:moveTo>
                  <a:lnTo>
                    <a:pt x="1" y="0"/>
                  </a:lnTo>
                </a:path>
              </a:pathLst>
            </a:custGeom>
            <a:noFill/>
            <a:ln w="11520">
              <a:solidFill>
                <a:schemeClr val="accent4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60" name="CustomShape 4"/>
            <p:cNvSpPr/>
            <p:nvPr/>
          </p:nvSpPr>
          <p:spPr>
            <a:xfrm>
              <a:off x="2828160" y="1643040"/>
              <a:ext cx="49320" cy="360"/>
            </a:xfrm>
            <a:custGeom>
              <a:avLst/>
              <a:gdLst/>
              <a:ahLst/>
              <a:rect l="l" t="t" r="r" b="b"/>
              <a:pathLst>
                <a:path w="1528" h="1">
                  <a:moveTo>
                    <a:pt x="1527" y="1"/>
                  </a:moveTo>
                  <a:lnTo>
                    <a:pt x="0" y="1"/>
                  </a:lnTo>
                </a:path>
              </a:pathLst>
            </a:custGeom>
            <a:noFill/>
            <a:ln w="11520">
              <a:solidFill>
                <a:schemeClr val="accent4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61" name="CustomShape 5"/>
            <p:cNvSpPr/>
            <p:nvPr/>
          </p:nvSpPr>
          <p:spPr>
            <a:xfrm>
              <a:off x="3553560" y="1151280"/>
              <a:ext cx="47520" cy="47520"/>
            </a:xfrm>
            <a:custGeom>
              <a:avLst/>
              <a:gdLst/>
              <a:ahLst/>
              <a:rect l="l" t="t" r="r" b="b"/>
              <a:pathLst>
                <a:path w="1468" h="1468">
                  <a:moveTo>
                    <a:pt x="1468" y="734"/>
                  </a:moveTo>
                  <a:cubicBezTo>
                    <a:pt x="1468" y="1143"/>
                    <a:pt x="1143" y="1468"/>
                    <a:pt x="734" y="1468"/>
                  </a:cubicBezTo>
                  <a:cubicBezTo>
                    <a:pt x="325" y="1468"/>
                    <a:pt x="1" y="1143"/>
                    <a:pt x="1" y="734"/>
                  </a:cubicBezTo>
                  <a:cubicBezTo>
                    <a:pt x="1" y="325"/>
                    <a:pt x="325" y="1"/>
                    <a:pt x="734" y="1"/>
                  </a:cubicBezTo>
                  <a:cubicBezTo>
                    <a:pt x="1143" y="1"/>
                    <a:pt x="1468" y="325"/>
                    <a:pt x="1468" y="734"/>
                  </a:cubicBezTo>
                  <a:close/>
                </a:path>
              </a:pathLst>
            </a:custGeom>
            <a:noFill/>
            <a:ln w="11520">
              <a:solidFill>
                <a:schemeClr val="accent4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62" name="CustomShape 6"/>
            <p:cNvSpPr/>
            <p:nvPr/>
          </p:nvSpPr>
          <p:spPr>
            <a:xfrm>
              <a:off x="4949280" y="1001880"/>
              <a:ext cx="47520" cy="47880"/>
            </a:xfrm>
            <a:custGeom>
              <a:avLst/>
              <a:gdLst/>
              <a:ahLst/>
              <a:rect l="l" t="t" r="r" b="b"/>
              <a:pathLst>
                <a:path w="1468" h="1480">
                  <a:moveTo>
                    <a:pt x="1467" y="734"/>
                  </a:moveTo>
                  <a:cubicBezTo>
                    <a:pt x="1467" y="1142"/>
                    <a:pt x="1143" y="1479"/>
                    <a:pt x="734" y="1479"/>
                  </a:cubicBezTo>
                  <a:cubicBezTo>
                    <a:pt x="325" y="1479"/>
                    <a:pt x="0" y="1142"/>
                    <a:pt x="0" y="734"/>
                  </a:cubicBezTo>
                  <a:cubicBezTo>
                    <a:pt x="0" y="325"/>
                    <a:pt x="325" y="0"/>
                    <a:pt x="734" y="0"/>
                  </a:cubicBezTo>
                  <a:cubicBezTo>
                    <a:pt x="1143" y="0"/>
                    <a:pt x="1467" y="337"/>
                    <a:pt x="1467" y="734"/>
                  </a:cubicBezTo>
                  <a:close/>
                </a:path>
              </a:pathLst>
            </a:custGeom>
            <a:noFill/>
            <a:ln w="11520">
              <a:solidFill>
                <a:schemeClr val="accent4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63" name="CustomShape 7"/>
            <p:cNvSpPr/>
            <p:nvPr/>
          </p:nvSpPr>
          <p:spPr>
            <a:xfrm>
              <a:off x="1994760" y="2068920"/>
              <a:ext cx="47880" cy="47520"/>
            </a:xfrm>
            <a:custGeom>
              <a:avLst/>
              <a:gdLst/>
              <a:ahLst/>
              <a:rect l="l" t="t" r="r" b="b"/>
              <a:pathLst>
                <a:path w="1480" h="1468">
                  <a:moveTo>
                    <a:pt x="1479" y="734"/>
                  </a:moveTo>
                  <a:cubicBezTo>
                    <a:pt x="1479" y="1143"/>
                    <a:pt x="1143" y="1468"/>
                    <a:pt x="734" y="1468"/>
                  </a:cubicBezTo>
                  <a:cubicBezTo>
                    <a:pt x="337" y="1468"/>
                    <a:pt x="0" y="1143"/>
                    <a:pt x="0" y="734"/>
                  </a:cubicBezTo>
                  <a:cubicBezTo>
                    <a:pt x="0" y="326"/>
                    <a:pt x="337" y="1"/>
                    <a:pt x="734" y="1"/>
                  </a:cubicBezTo>
                  <a:cubicBezTo>
                    <a:pt x="1143" y="1"/>
                    <a:pt x="1479" y="326"/>
                    <a:pt x="1479" y="734"/>
                  </a:cubicBezTo>
                  <a:close/>
                </a:path>
              </a:pathLst>
            </a:custGeom>
            <a:noFill/>
            <a:ln w="11520">
              <a:solidFill>
                <a:schemeClr val="accent4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64" name="CustomShape 8"/>
            <p:cNvSpPr/>
            <p:nvPr/>
          </p:nvSpPr>
          <p:spPr>
            <a:xfrm>
              <a:off x="8008200" y="2377440"/>
              <a:ext cx="47520" cy="47520"/>
            </a:xfrm>
            <a:custGeom>
              <a:avLst/>
              <a:gdLst/>
              <a:ahLst/>
              <a:rect l="l" t="t" r="r" b="b"/>
              <a:pathLst>
                <a:path w="1468" h="1468">
                  <a:moveTo>
                    <a:pt x="1467" y="734"/>
                  </a:moveTo>
                  <a:cubicBezTo>
                    <a:pt x="1467" y="1142"/>
                    <a:pt x="1131" y="1467"/>
                    <a:pt x="734" y="1467"/>
                  </a:cubicBezTo>
                  <a:cubicBezTo>
                    <a:pt x="325" y="1467"/>
                    <a:pt x="0" y="1142"/>
                    <a:pt x="0" y="734"/>
                  </a:cubicBezTo>
                  <a:cubicBezTo>
                    <a:pt x="0" y="325"/>
                    <a:pt x="325" y="0"/>
                    <a:pt x="734" y="0"/>
                  </a:cubicBezTo>
                  <a:cubicBezTo>
                    <a:pt x="1131" y="12"/>
                    <a:pt x="1467" y="325"/>
                    <a:pt x="1467" y="734"/>
                  </a:cubicBezTo>
                  <a:close/>
                </a:path>
              </a:pathLst>
            </a:custGeom>
            <a:noFill/>
            <a:ln w="11520">
              <a:solidFill>
                <a:schemeClr val="accent4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65" name="CustomShape 9"/>
            <p:cNvSpPr/>
            <p:nvPr/>
          </p:nvSpPr>
          <p:spPr>
            <a:xfrm>
              <a:off x="1445760" y="2677680"/>
              <a:ext cx="270720" cy="360"/>
            </a:xfrm>
            <a:custGeom>
              <a:avLst/>
              <a:gdLst/>
              <a:ahLst/>
              <a:rect l="l" t="t" r="r" b="b"/>
              <a:pathLst>
                <a:path w="8286" h="1">
                  <a:moveTo>
                    <a:pt x="0" y="0"/>
                  </a:moveTo>
                  <a:lnTo>
                    <a:pt x="8285" y="0"/>
                  </a:lnTo>
                </a:path>
              </a:pathLst>
            </a:custGeom>
            <a:noFill/>
            <a:ln w="11520">
              <a:solidFill>
                <a:schemeClr val="accent4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66" name="CustomShape 10"/>
            <p:cNvSpPr/>
            <p:nvPr/>
          </p:nvSpPr>
          <p:spPr>
            <a:xfrm>
              <a:off x="1800000" y="2677680"/>
              <a:ext cx="120240" cy="360"/>
            </a:xfrm>
            <a:custGeom>
              <a:avLst/>
              <a:gdLst/>
              <a:ahLst/>
              <a:rect l="l" t="t" r="r" b="b"/>
              <a:pathLst>
                <a:path w="3693" h="1">
                  <a:moveTo>
                    <a:pt x="1" y="0"/>
                  </a:moveTo>
                  <a:lnTo>
                    <a:pt x="3692" y="0"/>
                  </a:lnTo>
                </a:path>
              </a:pathLst>
            </a:custGeom>
            <a:noFill/>
            <a:ln cap="rnd" w="11520">
              <a:solidFill>
                <a:schemeClr val="accent4"/>
              </a:solidFill>
              <a:prstDash val="dot"/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67" name="CustomShape 11"/>
            <p:cNvSpPr/>
            <p:nvPr/>
          </p:nvSpPr>
          <p:spPr>
            <a:xfrm>
              <a:off x="5226120" y="1507320"/>
              <a:ext cx="270720" cy="360"/>
            </a:xfrm>
            <a:custGeom>
              <a:avLst/>
              <a:gdLst/>
              <a:ahLst/>
              <a:rect l="l" t="t" r="r" b="b"/>
              <a:pathLst>
                <a:path w="8287" h="1">
                  <a:moveTo>
                    <a:pt x="1" y="0"/>
                  </a:moveTo>
                  <a:lnTo>
                    <a:pt x="8286" y="0"/>
                  </a:lnTo>
                </a:path>
              </a:pathLst>
            </a:custGeom>
            <a:noFill/>
            <a:ln w="11520">
              <a:solidFill>
                <a:schemeClr val="accent4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68" name="CustomShape 12"/>
            <p:cNvSpPr/>
            <p:nvPr/>
          </p:nvSpPr>
          <p:spPr>
            <a:xfrm>
              <a:off x="6437880" y="3643920"/>
              <a:ext cx="120600" cy="360"/>
            </a:xfrm>
            <a:custGeom>
              <a:avLst/>
              <a:gdLst/>
              <a:ahLst/>
              <a:rect l="l" t="t" r="r" b="b"/>
              <a:pathLst>
                <a:path w="3704" h="1">
                  <a:moveTo>
                    <a:pt x="0" y="0"/>
                  </a:moveTo>
                  <a:lnTo>
                    <a:pt x="3704" y="0"/>
                  </a:lnTo>
                </a:path>
              </a:pathLst>
            </a:custGeom>
            <a:noFill/>
            <a:ln cap="rnd" w="11520">
              <a:solidFill>
                <a:schemeClr val="accent4"/>
              </a:solidFill>
              <a:prstDash val="dot"/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69" name="CustomShape 13"/>
            <p:cNvSpPr/>
            <p:nvPr/>
          </p:nvSpPr>
          <p:spPr>
            <a:xfrm>
              <a:off x="3124440" y="1351440"/>
              <a:ext cx="183960" cy="360"/>
            </a:xfrm>
            <a:custGeom>
              <a:avLst/>
              <a:gdLst/>
              <a:ahLst/>
              <a:rect l="l" t="t" r="r" b="b"/>
              <a:pathLst>
                <a:path w="5641" h="1">
                  <a:moveTo>
                    <a:pt x="5640" y="1"/>
                  </a:moveTo>
                  <a:lnTo>
                    <a:pt x="1" y="1"/>
                  </a:lnTo>
                </a:path>
              </a:pathLst>
            </a:custGeom>
            <a:noFill/>
            <a:ln w="11520">
              <a:solidFill>
                <a:schemeClr val="accent4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70" name="CustomShape 14"/>
            <p:cNvSpPr/>
            <p:nvPr/>
          </p:nvSpPr>
          <p:spPr>
            <a:xfrm>
              <a:off x="2964600" y="1351440"/>
              <a:ext cx="98640" cy="360"/>
            </a:xfrm>
            <a:custGeom>
              <a:avLst/>
              <a:gdLst/>
              <a:ahLst/>
              <a:rect l="l" t="t" r="r" b="b"/>
              <a:pathLst>
                <a:path w="3031" h="1">
                  <a:moveTo>
                    <a:pt x="3031" y="1"/>
                  </a:moveTo>
                  <a:lnTo>
                    <a:pt x="0" y="1"/>
                  </a:lnTo>
                </a:path>
              </a:pathLst>
            </a:custGeom>
            <a:noFill/>
            <a:ln w="11520">
              <a:solidFill>
                <a:schemeClr val="accent4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71" name="CustomShape 15"/>
            <p:cNvSpPr/>
            <p:nvPr/>
          </p:nvSpPr>
          <p:spPr>
            <a:xfrm>
              <a:off x="6437880" y="1259640"/>
              <a:ext cx="197280" cy="360"/>
            </a:xfrm>
            <a:custGeom>
              <a:avLst/>
              <a:gdLst/>
              <a:ahLst/>
              <a:rect l="l" t="t" r="r" b="b"/>
              <a:pathLst>
                <a:path w="6049" h="1">
                  <a:moveTo>
                    <a:pt x="0" y="1"/>
                  </a:moveTo>
                  <a:lnTo>
                    <a:pt x="6049" y="1"/>
                  </a:lnTo>
                </a:path>
              </a:pathLst>
            </a:custGeom>
            <a:noFill/>
            <a:ln cap="rnd" w="11520">
              <a:solidFill>
                <a:schemeClr val="accent4"/>
              </a:solidFill>
              <a:prstDash val="dot"/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72" name="CustomShape 16"/>
            <p:cNvSpPr/>
            <p:nvPr/>
          </p:nvSpPr>
          <p:spPr>
            <a:xfrm>
              <a:off x="1669320" y="1407240"/>
              <a:ext cx="47520" cy="47520"/>
            </a:xfrm>
            <a:custGeom>
              <a:avLst/>
              <a:gdLst/>
              <a:ahLst/>
              <a:rect l="l" t="t" r="r" b="b"/>
              <a:pathLst>
                <a:path w="1468" h="1468">
                  <a:moveTo>
                    <a:pt x="1468" y="734"/>
                  </a:moveTo>
                  <a:cubicBezTo>
                    <a:pt x="1468" y="1143"/>
                    <a:pt x="1143" y="1468"/>
                    <a:pt x="734" y="1468"/>
                  </a:cubicBezTo>
                  <a:cubicBezTo>
                    <a:pt x="325" y="1468"/>
                    <a:pt x="1" y="1143"/>
                    <a:pt x="1" y="734"/>
                  </a:cubicBezTo>
                  <a:cubicBezTo>
                    <a:pt x="1" y="325"/>
                    <a:pt x="325" y="1"/>
                    <a:pt x="734" y="1"/>
                  </a:cubicBezTo>
                  <a:cubicBezTo>
                    <a:pt x="1143" y="1"/>
                    <a:pt x="1468" y="325"/>
                    <a:pt x="1468" y="734"/>
                  </a:cubicBezTo>
                  <a:close/>
                </a:path>
              </a:pathLst>
            </a:custGeom>
            <a:noFill/>
            <a:ln w="11520">
              <a:solidFill>
                <a:schemeClr val="accent4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73" name="CustomShape 17"/>
            <p:cNvSpPr/>
            <p:nvPr/>
          </p:nvSpPr>
          <p:spPr>
            <a:xfrm>
              <a:off x="2319840" y="3304080"/>
              <a:ext cx="47520" cy="47880"/>
            </a:xfrm>
            <a:custGeom>
              <a:avLst/>
              <a:gdLst/>
              <a:ahLst/>
              <a:rect l="l" t="t" r="r" b="b"/>
              <a:pathLst>
                <a:path w="1468" h="1480">
                  <a:moveTo>
                    <a:pt x="1467" y="734"/>
                  </a:moveTo>
                  <a:cubicBezTo>
                    <a:pt x="1467" y="1142"/>
                    <a:pt x="1143" y="1479"/>
                    <a:pt x="734" y="1479"/>
                  </a:cubicBezTo>
                  <a:cubicBezTo>
                    <a:pt x="325" y="1479"/>
                    <a:pt x="0" y="1142"/>
                    <a:pt x="0" y="734"/>
                  </a:cubicBezTo>
                  <a:cubicBezTo>
                    <a:pt x="0" y="325"/>
                    <a:pt x="325" y="0"/>
                    <a:pt x="734" y="0"/>
                  </a:cubicBezTo>
                  <a:cubicBezTo>
                    <a:pt x="1143" y="0"/>
                    <a:pt x="1467" y="337"/>
                    <a:pt x="1467" y="734"/>
                  </a:cubicBezTo>
                  <a:close/>
                </a:path>
              </a:pathLst>
            </a:custGeom>
            <a:noFill/>
            <a:ln w="11520">
              <a:solidFill>
                <a:schemeClr val="accent4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74" name="CustomShape 18"/>
            <p:cNvSpPr/>
            <p:nvPr/>
          </p:nvSpPr>
          <p:spPr>
            <a:xfrm>
              <a:off x="1247760" y="1607400"/>
              <a:ext cx="183960" cy="360"/>
            </a:xfrm>
            <a:custGeom>
              <a:avLst/>
              <a:gdLst/>
              <a:ahLst/>
              <a:rect l="l" t="t" r="r" b="b"/>
              <a:pathLst>
                <a:path w="5641" h="1">
                  <a:moveTo>
                    <a:pt x="5640" y="1"/>
                  </a:moveTo>
                  <a:lnTo>
                    <a:pt x="1" y="1"/>
                  </a:lnTo>
                </a:path>
              </a:pathLst>
            </a:custGeom>
            <a:noFill/>
            <a:ln cap="rnd" w="11520">
              <a:solidFill>
                <a:schemeClr val="accent4"/>
              </a:solidFill>
              <a:prstDash val="dot"/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75" name="CustomShape 19"/>
            <p:cNvSpPr/>
            <p:nvPr/>
          </p:nvSpPr>
          <p:spPr>
            <a:xfrm>
              <a:off x="1087920" y="1607400"/>
              <a:ext cx="98640" cy="360"/>
            </a:xfrm>
            <a:custGeom>
              <a:avLst/>
              <a:gdLst/>
              <a:ahLst/>
              <a:rect l="l" t="t" r="r" b="b"/>
              <a:pathLst>
                <a:path w="3031" h="1">
                  <a:moveTo>
                    <a:pt x="3031" y="1"/>
                  </a:moveTo>
                  <a:lnTo>
                    <a:pt x="0" y="1"/>
                  </a:lnTo>
                </a:path>
              </a:pathLst>
            </a:custGeom>
            <a:noFill/>
            <a:ln cap="rnd" w="11520">
              <a:solidFill>
                <a:schemeClr val="accent4"/>
              </a:solidFill>
              <a:prstDash val="dot"/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76" name="CustomShape 20"/>
            <p:cNvSpPr/>
            <p:nvPr/>
          </p:nvSpPr>
          <p:spPr>
            <a:xfrm>
              <a:off x="7781400" y="1904760"/>
              <a:ext cx="47520" cy="47520"/>
            </a:xfrm>
            <a:custGeom>
              <a:avLst/>
              <a:gdLst/>
              <a:ahLst/>
              <a:rect l="l" t="t" r="r" b="b"/>
              <a:pathLst>
                <a:path w="1468" h="1468">
                  <a:moveTo>
                    <a:pt x="1468" y="734"/>
                  </a:moveTo>
                  <a:cubicBezTo>
                    <a:pt x="1468" y="1143"/>
                    <a:pt x="1143" y="1468"/>
                    <a:pt x="734" y="1468"/>
                  </a:cubicBezTo>
                  <a:cubicBezTo>
                    <a:pt x="325" y="1468"/>
                    <a:pt x="1" y="1143"/>
                    <a:pt x="1" y="734"/>
                  </a:cubicBezTo>
                  <a:cubicBezTo>
                    <a:pt x="1" y="325"/>
                    <a:pt x="325" y="1"/>
                    <a:pt x="734" y="1"/>
                  </a:cubicBezTo>
                  <a:cubicBezTo>
                    <a:pt x="1143" y="1"/>
                    <a:pt x="1468" y="325"/>
                    <a:pt x="1468" y="734"/>
                  </a:cubicBezTo>
                  <a:close/>
                </a:path>
              </a:pathLst>
            </a:custGeom>
            <a:noFill/>
            <a:ln w="11520">
              <a:solidFill>
                <a:schemeClr val="accent4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77" name="CustomShape 21"/>
            <p:cNvSpPr/>
            <p:nvPr/>
          </p:nvSpPr>
          <p:spPr>
            <a:xfrm>
              <a:off x="6723000" y="1643040"/>
              <a:ext cx="183960" cy="360"/>
            </a:xfrm>
            <a:custGeom>
              <a:avLst/>
              <a:gdLst/>
              <a:ahLst/>
              <a:rect l="l" t="t" r="r" b="b"/>
              <a:pathLst>
                <a:path w="5641" h="1">
                  <a:moveTo>
                    <a:pt x="5640" y="1"/>
                  </a:moveTo>
                  <a:lnTo>
                    <a:pt x="1" y="1"/>
                  </a:lnTo>
                </a:path>
              </a:pathLst>
            </a:custGeom>
            <a:noFill/>
            <a:ln cap="rnd" w="11520">
              <a:solidFill>
                <a:schemeClr val="accent4"/>
              </a:solidFill>
              <a:prstDash val="dot"/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78" name="CustomShape 22"/>
            <p:cNvSpPr/>
            <p:nvPr/>
          </p:nvSpPr>
          <p:spPr>
            <a:xfrm>
              <a:off x="6562800" y="1643040"/>
              <a:ext cx="98640" cy="360"/>
            </a:xfrm>
            <a:custGeom>
              <a:avLst/>
              <a:gdLst/>
              <a:ahLst/>
              <a:rect l="l" t="t" r="r" b="b"/>
              <a:pathLst>
                <a:path w="3031" h="1">
                  <a:moveTo>
                    <a:pt x="3031" y="1"/>
                  </a:moveTo>
                  <a:lnTo>
                    <a:pt x="0" y="1"/>
                  </a:lnTo>
                </a:path>
              </a:pathLst>
            </a:custGeom>
            <a:noFill/>
            <a:ln cap="rnd" w="11520">
              <a:solidFill>
                <a:schemeClr val="accent4"/>
              </a:solidFill>
              <a:prstDash val="dot"/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79" name="CustomShape 23"/>
            <p:cNvSpPr/>
            <p:nvPr/>
          </p:nvSpPr>
          <p:spPr>
            <a:xfrm>
              <a:off x="6747840" y="3388680"/>
              <a:ext cx="270720" cy="360"/>
            </a:xfrm>
            <a:custGeom>
              <a:avLst/>
              <a:gdLst/>
              <a:ahLst/>
              <a:rect l="l" t="t" r="r" b="b"/>
              <a:pathLst>
                <a:path w="8286" h="1">
                  <a:moveTo>
                    <a:pt x="0" y="0"/>
                  </a:moveTo>
                  <a:lnTo>
                    <a:pt x="8285" y="0"/>
                  </a:lnTo>
                </a:path>
              </a:pathLst>
            </a:custGeom>
            <a:noFill/>
            <a:ln w="11520">
              <a:solidFill>
                <a:schemeClr val="accent4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80" name="CustomShape 24"/>
            <p:cNvSpPr/>
            <p:nvPr/>
          </p:nvSpPr>
          <p:spPr>
            <a:xfrm>
              <a:off x="7902720" y="2922480"/>
              <a:ext cx="120240" cy="360"/>
            </a:xfrm>
            <a:custGeom>
              <a:avLst/>
              <a:gdLst/>
              <a:ahLst/>
              <a:rect l="l" t="t" r="r" b="b"/>
              <a:pathLst>
                <a:path w="3693" h="1">
                  <a:moveTo>
                    <a:pt x="1" y="0"/>
                  </a:moveTo>
                  <a:lnTo>
                    <a:pt x="3692" y="0"/>
                  </a:lnTo>
                </a:path>
              </a:pathLst>
            </a:custGeom>
            <a:noFill/>
            <a:ln cap="rnd" w="11520">
              <a:solidFill>
                <a:schemeClr val="accent4"/>
              </a:solidFill>
              <a:prstDash val="dot"/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81" name="CustomShape 25"/>
            <p:cNvSpPr/>
            <p:nvPr/>
          </p:nvSpPr>
          <p:spPr>
            <a:xfrm>
              <a:off x="3301920" y="3464280"/>
              <a:ext cx="47880" cy="47520"/>
            </a:xfrm>
            <a:custGeom>
              <a:avLst/>
              <a:gdLst/>
              <a:ahLst/>
              <a:rect l="l" t="t" r="r" b="b"/>
              <a:pathLst>
                <a:path w="1480" h="1468">
                  <a:moveTo>
                    <a:pt x="1479" y="734"/>
                  </a:moveTo>
                  <a:cubicBezTo>
                    <a:pt x="1479" y="1143"/>
                    <a:pt x="1143" y="1468"/>
                    <a:pt x="734" y="1468"/>
                  </a:cubicBezTo>
                  <a:cubicBezTo>
                    <a:pt x="337" y="1468"/>
                    <a:pt x="0" y="1143"/>
                    <a:pt x="0" y="734"/>
                  </a:cubicBezTo>
                  <a:cubicBezTo>
                    <a:pt x="0" y="326"/>
                    <a:pt x="337" y="1"/>
                    <a:pt x="734" y="1"/>
                  </a:cubicBezTo>
                  <a:cubicBezTo>
                    <a:pt x="1143" y="1"/>
                    <a:pt x="1479" y="326"/>
                    <a:pt x="1479" y="734"/>
                  </a:cubicBezTo>
                  <a:close/>
                </a:path>
              </a:pathLst>
            </a:custGeom>
            <a:noFill/>
            <a:ln w="11520">
              <a:solidFill>
                <a:schemeClr val="accent4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82" name="CustomShape 26"/>
            <p:cNvSpPr/>
            <p:nvPr/>
          </p:nvSpPr>
          <p:spPr>
            <a:xfrm>
              <a:off x="2574720" y="3593520"/>
              <a:ext cx="270720" cy="360"/>
            </a:xfrm>
            <a:custGeom>
              <a:avLst/>
              <a:gdLst/>
              <a:ahLst/>
              <a:rect l="l" t="t" r="r" b="b"/>
              <a:pathLst>
                <a:path w="8286" h="1">
                  <a:moveTo>
                    <a:pt x="0" y="0"/>
                  </a:moveTo>
                  <a:lnTo>
                    <a:pt x="8285" y="0"/>
                  </a:lnTo>
                </a:path>
              </a:pathLst>
            </a:custGeom>
            <a:noFill/>
            <a:ln w="11520">
              <a:solidFill>
                <a:schemeClr val="accent4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83" name="CustomShape 27"/>
            <p:cNvSpPr/>
            <p:nvPr/>
          </p:nvSpPr>
          <p:spPr>
            <a:xfrm>
              <a:off x="2928960" y="3593520"/>
              <a:ext cx="120240" cy="360"/>
            </a:xfrm>
            <a:custGeom>
              <a:avLst/>
              <a:gdLst/>
              <a:ahLst/>
              <a:rect l="l" t="t" r="r" b="b"/>
              <a:pathLst>
                <a:path w="3693" h="1">
                  <a:moveTo>
                    <a:pt x="1" y="0"/>
                  </a:moveTo>
                  <a:lnTo>
                    <a:pt x="3692" y="0"/>
                  </a:lnTo>
                </a:path>
              </a:pathLst>
            </a:custGeom>
            <a:noFill/>
            <a:ln cap="rnd" w="11520">
              <a:solidFill>
                <a:schemeClr val="accent4"/>
              </a:solidFill>
              <a:prstDash val="dot"/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pic>
        <p:nvPicPr>
          <p:cNvPr id="584" name="Imagen 2" descr=""/>
          <p:cNvPicPr/>
          <p:nvPr/>
        </p:nvPicPr>
        <p:blipFill>
          <a:blip r:embed="rId2"/>
          <a:stretch/>
        </p:blipFill>
        <p:spPr>
          <a:xfrm>
            <a:off x="0" y="23040"/>
            <a:ext cx="9143280" cy="854280"/>
          </a:xfrm>
          <a:prstGeom prst="rect">
            <a:avLst/>
          </a:prstGeom>
          <a:ln>
            <a:noFill/>
          </a:ln>
        </p:spPr>
      </p:pic>
      <p:sp>
        <p:nvSpPr>
          <p:cNvPr id="585" name="PlaceHolder 28"/>
          <p:cNvSpPr>
            <a:spLocks noGrp="1"/>
          </p:cNvSpPr>
          <p:nvPr>
            <p:ph type="title"/>
          </p:nvPr>
        </p:nvSpPr>
        <p:spPr>
          <a:xfrm>
            <a:off x="713160" y="8640"/>
            <a:ext cx="7716960" cy="858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r>
              <a:rPr b="0" lang="es-AR" sz="1800" spc="-1" strike="noStrike">
                <a:latin typeface="Arial"/>
              </a:rPr>
              <a:t>Click to edit the title text format</a:t>
            </a:r>
            <a:endParaRPr b="0" lang="es-AR" sz="1800" spc="-1" strike="noStrike">
              <a:latin typeface="Arial"/>
            </a:endParaRPr>
          </a:p>
        </p:txBody>
      </p:sp>
      <p:sp>
        <p:nvSpPr>
          <p:cNvPr id="586" name="PlaceHolder 29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3200" spc="-1" strike="noStrike">
                <a:latin typeface="Arial"/>
              </a:rPr>
              <a:t>Click to edit the outline text format</a:t>
            </a:r>
            <a:endParaRPr b="0" lang="es-A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AR" sz="2800" spc="-1" strike="noStrike">
                <a:latin typeface="Arial"/>
              </a:rPr>
              <a:t>Second Outline Level</a:t>
            </a:r>
            <a:endParaRPr b="0" lang="es-A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2400" spc="-1" strike="noStrike">
                <a:latin typeface="Arial"/>
              </a:rPr>
              <a:t>Third Outline Level</a:t>
            </a:r>
            <a:endParaRPr b="0" lang="es-A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AR" sz="2000" spc="-1" strike="noStrike">
                <a:latin typeface="Arial"/>
              </a:rPr>
              <a:t>Fourth Outline Level</a:t>
            </a:r>
            <a:endParaRPr b="0" lang="es-A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2000" spc="-1" strike="noStrike">
                <a:latin typeface="Arial"/>
              </a:rPr>
              <a:t>Fifth Outline Level</a:t>
            </a:r>
            <a:endParaRPr b="0" lang="es-A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2000" spc="-1" strike="noStrike">
                <a:latin typeface="Arial"/>
              </a:rPr>
              <a:t>Sixth Outline Level</a:t>
            </a:r>
            <a:endParaRPr b="0" lang="es-A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2000" spc="-1" strike="noStrike">
                <a:latin typeface="Arial"/>
              </a:rPr>
              <a:t>Seventh Outline Level</a:t>
            </a:r>
            <a:endParaRPr b="0" lang="es-A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  <p:sldLayoutId id="2147483802" r:id="rId13"/>
    <p:sldLayoutId id="2147483803" r:id="rId14"/>
  </p:sldLayoutIdLst>
</p:sldMaster>
</file>

<file path=ppt/slideMasters/slideMaster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e0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CustomShape 1"/>
          <p:cNvSpPr/>
          <p:nvPr/>
        </p:nvSpPr>
        <p:spPr>
          <a:xfrm>
            <a:off x="0" y="0"/>
            <a:ext cx="9143280" cy="51429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624" name="Group 2"/>
          <p:cNvGrpSpPr/>
          <p:nvPr/>
        </p:nvGrpSpPr>
        <p:grpSpPr>
          <a:xfrm>
            <a:off x="1087920" y="1001880"/>
            <a:ext cx="6967800" cy="2642400"/>
            <a:chOff x="1087920" y="1001880"/>
            <a:chExt cx="6967800" cy="2642400"/>
          </a:xfrm>
        </p:grpSpPr>
        <p:sp>
          <p:nvSpPr>
            <p:cNvPr id="625" name="CustomShape 3"/>
            <p:cNvSpPr/>
            <p:nvPr/>
          </p:nvSpPr>
          <p:spPr>
            <a:xfrm>
              <a:off x="7481160" y="3127680"/>
              <a:ext cx="49320" cy="360"/>
            </a:xfrm>
            <a:custGeom>
              <a:avLst/>
              <a:gdLst/>
              <a:ahLst/>
              <a:rect l="l" t="t" r="r" b="b"/>
              <a:pathLst>
                <a:path w="1528" h="1">
                  <a:moveTo>
                    <a:pt x="1528" y="0"/>
                  </a:moveTo>
                  <a:lnTo>
                    <a:pt x="1" y="0"/>
                  </a:lnTo>
                </a:path>
              </a:pathLst>
            </a:custGeom>
            <a:noFill/>
            <a:ln w="11520">
              <a:solidFill>
                <a:schemeClr val="accent4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26" name="CustomShape 4"/>
            <p:cNvSpPr/>
            <p:nvPr/>
          </p:nvSpPr>
          <p:spPr>
            <a:xfrm>
              <a:off x="2828160" y="1643040"/>
              <a:ext cx="49320" cy="360"/>
            </a:xfrm>
            <a:custGeom>
              <a:avLst/>
              <a:gdLst/>
              <a:ahLst/>
              <a:rect l="l" t="t" r="r" b="b"/>
              <a:pathLst>
                <a:path w="1528" h="1">
                  <a:moveTo>
                    <a:pt x="1527" y="1"/>
                  </a:moveTo>
                  <a:lnTo>
                    <a:pt x="0" y="1"/>
                  </a:lnTo>
                </a:path>
              </a:pathLst>
            </a:custGeom>
            <a:noFill/>
            <a:ln w="11520">
              <a:solidFill>
                <a:schemeClr val="accent4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27" name="CustomShape 5"/>
            <p:cNvSpPr/>
            <p:nvPr/>
          </p:nvSpPr>
          <p:spPr>
            <a:xfrm>
              <a:off x="3553560" y="1151280"/>
              <a:ext cx="47520" cy="47520"/>
            </a:xfrm>
            <a:custGeom>
              <a:avLst/>
              <a:gdLst/>
              <a:ahLst/>
              <a:rect l="l" t="t" r="r" b="b"/>
              <a:pathLst>
                <a:path w="1468" h="1468">
                  <a:moveTo>
                    <a:pt x="1468" y="734"/>
                  </a:moveTo>
                  <a:cubicBezTo>
                    <a:pt x="1468" y="1143"/>
                    <a:pt x="1143" y="1468"/>
                    <a:pt x="734" y="1468"/>
                  </a:cubicBezTo>
                  <a:cubicBezTo>
                    <a:pt x="325" y="1468"/>
                    <a:pt x="1" y="1143"/>
                    <a:pt x="1" y="734"/>
                  </a:cubicBezTo>
                  <a:cubicBezTo>
                    <a:pt x="1" y="325"/>
                    <a:pt x="325" y="1"/>
                    <a:pt x="734" y="1"/>
                  </a:cubicBezTo>
                  <a:cubicBezTo>
                    <a:pt x="1143" y="1"/>
                    <a:pt x="1468" y="325"/>
                    <a:pt x="1468" y="734"/>
                  </a:cubicBezTo>
                  <a:close/>
                </a:path>
              </a:pathLst>
            </a:custGeom>
            <a:noFill/>
            <a:ln w="11520">
              <a:solidFill>
                <a:schemeClr val="accent4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28" name="CustomShape 6"/>
            <p:cNvSpPr/>
            <p:nvPr/>
          </p:nvSpPr>
          <p:spPr>
            <a:xfrm>
              <a:off x="4949280" y="1001880"/>
              <a:ext cx="47520" cy="47880"/>
            </a:xfrm>
            <a:custGeom>
              <a:avLst/>
              <a:gdLst/>
              <a:ahLst/>
              <a:rect l="l" t="t" r="r" b="b"/>
              <a:pathLst>
                <a:path w="1468" h="1480">
                  <a:moveTo>
                    <a:pt x="1467" y="734"/>
                  </a:moveTo>
                  <a:cubicBezTo>
                    <a:pt x="1467" y="1142"/>
                    <a:pt x="1143" y="1479"/>
                    <a:pt x="734" y="1479"/>
                  </a:cubicBezTo>
                  <a:cubicBezTo>
                    <a:pt x="325" y="1479"/>
                    <a:pt x="0" y="1142"/>
                    <a:pt x="0" y="734"/>
                  </a:cubicBezTo>
                  <a:cubicBezTo>
                    <a:pt x="0" y="325"/>
                    <a:pt x="325" y="0"/>
                    <a:pt x="734" y="0"/>
                  </a:cubicBezTo>
                  <a:cubicBezTo>
                    <a:pt x="1143" y="0"/>
                    <a:pt x="1467" y="337"/>
                    <a:pt x="1467" y="734"/>
                  </a:cubicBezTo>
                  <a:close/>
                </a:path>
              </a:pathLst>
            </a:custGeom>
            <a:noFill/>
            <a:ln w="11520">
              <a:solidFill>
                <a:schemeClr val="accent4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29" name="CustomShape 7"/>
            <p:cNvSpPr/>
            <p:nvPr/>
          </p:nvSpPr>
          <p:spPr>
            <a:xfrm>
              <a:off x="1994760" y="2068920"/>
              <a:ext cx="47880" cy="47520"/>
            </a:xfrm>
            <a:custGeom>
              <a:avLst/>
              <a:gdLst/>
              <a:ahLst/>
              <a:rect l="l" t="t" r="r" b="b"/>
              <a:pathLst>
                <a:path w="1480" h="1468">
                  <a:moveTo>
                    <a:pt x="1479" y="734"/>
                  </a:moveTo>
                  <a:cubicBezTo>
                    <a:pt x="1479" y="1143"/>
                    <a:pt x="1143" y="1468"/>
                    <a:pt x="734" y="1468"/>
                  </a:cubicBezTo>
                  <a:cubicBezTo>
                    <a:pt x="337" y="1468"/>
                    <a:pt x="0" y="1143"/>
                    <a:pt x="0" y="734"/>
                  </a:cubicBezTo>
                  <a:cubicBezTo>
                    <a:pt x="0" y="326"/>
                    <a:pt x="337" y="1"/>
                    <a:pt x="734" y="1"/>
                  </a:cubicBezTo>
                  <a:cubicBezTo>
                    <a:pt x="1143" y="1"/>
                    <a:pt x="1479" y="326"/>
                    <a:pt x="1479" y="734"/>
                  </a:cubicBezTo>
                  <a:close/>
                </a:path>
              </a:pathLst>
            </a:custGeom>
            <a:noFill/>
            <a:ln w="11520">
              <a:solidFill>
                <a:schemeClr val="accent4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30" name="CustomShape 8"/>
            <p:cNvSpPr/>
            <p:nvPr/>
          </p:nvSpPr>
          <p:spPr>
            <a:xfrm>
              <a:off x="8008200" y="2377440"/>
              <a:ext cx="47520" cy="47520"/>
            </a:xfrm>
            <a:custGeom>
              <a:avLst/>
              <a:gdLst/>
              <a:ahLst/>
              <a:rect l="l" t="t" r="r" b="b"/>
              <a:pathLst>
                <a:path w="1468" h="1468">
                  <a:moveTo>
                    <a:pt x="1467" y="734"/>
                  </a:moveTo>
                  <a:cubicBezTo>
                    <a:pt x="1467" y="1142"/>
                    <a:pt x="1131" y="1467"/>
                    <a:pt x="734" y="1467"/>
                  </a:cubicBezTo>
                  <a:cubicBezTo>
                    <a:pt x="325" y="1467"/>
                    <a:pt x="0" y="1142"/>
                    <a:pt x="0" y="734"/>
                  </a:cubicBezTo>
                  <a:cubicBezTo>
                    <a:pt x="0" y="325"/>
                    <a:pt x="325" y="0"/>
                    <a:pt x="734" y="0"/>
                  </a:cubicBezTo>
                  <a:cubicBezTo>
                    <a:pt x="1131" y="12"/>
                    <a:pt x="1467" y="325"/>
                    <a:pt x="1467" y="734"/>
                  </a:cubicBezTo>
                  <a:close/>
                </a:path>
              </a:pathLst>
            </a:custGeom>
            <a:noFill/>
            <a:ln w="11520">
              <a:solidFill>
                <a:schemeClr val="accent4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31" name="CustomShape 9"/>
            <p:cNvSpPr/>
            <p:nvPr/>
          </p:nvSpPr>
          <p:spPr>
            <a:xfrm>
              <a:off x="1445760" y="2677680"/>
              <a:ext cx="270720" cy="360"/>
            </a:xfrm>
            <a:custGeom>
              <a:avLst/>
              <a:gdLst/>
              <a:ahLst/>
              <a:rect l="l" t="t" r="r" b="b"/>
              <a:pathLst>
                <a:path w="8286" h="1">
                  <a:moveTo>
                    <a:pt x="0" y="0"/>
                  </a:moveTo>
                  <a:lnTo>
                    <a:pt x="8285" y="0"/>
                  </a:lnTo>
                </a:path>
              </a:pathLst>
            </a:custGeom>
            <a:noFill/>
            <a:ln w="11520">
              <a:solidFill>
                <a:schemeClr val="accent4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32" name="CustomShape 10"/>
            <p:cNvSpPr/>
            <p:nvPr/>
          </p:nvSpPr>
          <p:spPr>
            <a:xfrm>
              <a:off x="1800000" y="2677680"/>
              <a:ext cx="120240" cy="360"/>
            </a:xfrm>
            <a:custGeom>
              <a:avLst/>
              <a:gdLst/>
              <a:ahLst/>
              <a:rect l="l" t="t" r="r" b="b"/>
              <a:pathLst>
                <a:path w="3693" h="1">
                  <a:moveTo>
                    <a:pt x="1" y="0"/>
                  </a:moveTo>
                  <a:lnTo>
                    <a:pt x="3692" y="0"/>
                  </a:lnTo>
                </a:path>
              </a:pathLst>
            </a:custGeom>
            <a:noFill/>
            <a:ln cap="rnd" w="11520">
              <a:solidFill>
                <a:schemeClr val="accent4"/>
              </a:solidFill>
              <a:prstDash val="dot"/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33" name="CustomShape 11"/>
            <p:cNvSpPr/>
            <p:nvPr/>
          </p:nvSpPr>
          <p:spPr>
            <a:xfrm>
              <a:off x="5226120" y="1507320"/>
              <a:ext cx="270720" cy="360"/>
            </a:xfrm>
            <a:custGeom>
              <a:avLst/>
              <a:gdLst/>
              <a:ahLst/>
              <a:rect l="l" t="t" r="r" b="b"/>
              <a:pathLst>
                <a:path w="8287" h="1">
                  <a:moveTo>
                    <a:pt x="1" y="0"/>
                  </a:moveTo>
                  <a:lnTo>
                    <a:pt x="8286" y="0"/>
                  </a:lnTo>
                </a:path>
              </a:pathLst>
            </a:custGeom>
            <a:noFill/>
            <a:ln w="11520">
              <a:solidFill>
                <a:schemeClr val="accent4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34" name="CustomShape 12"/>
            <p:cNvSpPr/>
            <p:nvPr/>
          </p:nvSpPr>
          <p:spPr>
            <a:xfrm>
              <a:off x="6437880" y="3643920"/>
              <a:ext cx="120600" cy="360"/>
            </a:xfrm>
            <a:custGeom>
              <a:avLst/>
              <a:gdLst/>
              <a:ahLst/>
              <a:rect l="l" t="t" r="r" b="b"/>
              <a:pathLst>
                <a:path w="3704" h="1">
                  <a:moveTo>
                    <a:pt x="0" y="0"/>
                  </a:moveTo>
                  <a:lnTo>
                    <a:pt x="3704" y="0"/>
                  </a:lnTo>
                </a:path>
              </a:pathLst>
            </a:custGeom>
            <a:noFill/>
            <a:ln cap="rnd" w="11520">
              <a:solidFill>
                <a:schemeClr val="accent4"/>
              </a:solidFill>
              <a:prstDash val="dot"/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35" name="CustomShape 13"/>
            <p:cNvSpPr/>
            <p:nvPr/>
          </p:nvSpPr>
          <p:spPr>
            <a:xfrm>
              <a:off x="3124440" y="1351440"/>
              <a:ext cx="183960" cy="360"/>
            </a:xfrm>
            <a:custGeom>
              <a:avLst/>
              <a:gdLst/>
              <a:ahLst/>
              <a:rect l="l" t="t" r="r" b="b"/>
              <a:pathLst>
                <a:path w="5641" h="1">
                  <a:moveTo>
                    <a:pt x="5640" y="1"/>
                  </a:moveTo>
                  <a:lnTo>
                    <a:pt x="1" y="1"/>
                  </a:lnTo>
                </a:path>
              </a:pathLst>
            </a:custGeom>
            <a:noFill/>
            <a:ln w="11520">
              <a:solidFill>
                <a:schemeClr val="accent4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36" name="CustomShape 14"/>
            <p:cNvSpPr/>
            <p:nvPr/>
          </p:nvSpPr>
          <p:spPr>
            <a:xfrm>
              <a:off x="2964600" y="1351440"/>
              <a:ext cx="98640" cy="360"/>
            </a:xfrm>
            <a:custGeom>
              <a:avLst/>
              <a:gdLst/>
              <a:ahLst/>
              <a:rect l="l" t="t" r="r" b="b"/>
              <a:pathLst>
                <a:path w="3031" h="1">
                  <a:moveTo>
                    <a:pt x="3031" y="1"/>
                  </a:moveTo>
                  <a:lnTo>
                    <a:pt x="0" y="1"/>
                  </a:lnTo>
                </a:path>
              </a:pathLst>
            </a:custGeom>
            <a:noFill/>
            <a:ln w="11520">
              <a:solidFill>
                <a:schemeClr val="accent4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37" name="CustomShape 15"/>
            <p:cNvSpPr/>
            <p:nvPr/>
          </p:nvSpPr>
          <p:spPr>
            <a:xfrm>
              <a:off x="6437880" y="1259640"/>
              <a:ext cx="197280" cy="360"/>
            </a:xfrm>
            <a:custGeom>
              <a:avLst/>
              <a:gdLst/>
              <a:ahLst/>
              <a:rect l="l" t="t" r="r" b="b"/>
              <a:pathLst>
                <a:path w="6049" h="1">
                  <a:moveTo>
                    <a:pt x="0" y="1"/>
                  </a:moveTo>
                  <a:lnTo>
                    <a:pt x="6049" y="1"/>
                  </a:lnTo>
                </a:path>
              </a:pathLst>
            </a:custGeom>
            <a:noFill/>
            <a:ln cap="rnd" w="11520">
              <a:solidFill>
                <a:schemeClr val="accent4"/>
              </a:solidFill>
              <a:prstDash val="dot"/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38" name="CustomShape 16"/>
            <p:cNvSpPr/>
            <p:nvPr/>
          </p:nvSpPr>
          <p:spPr>
            <a:xfrm>
              <a:off x="1669320" y="1407240"/>
              <a:ext cx="47520" cy="47520"/>
            </a:xfrm>
            <a:custGeom>
              <a:avLst/>
              <a:gdLst/>
              <a:ahLst/>
              <a:rect l="l" t="t" r="r" b="b"/>
              <a:pathLst>
                <a:path w="1468" h="1468">
                  <a:moveTo>
                    <a:pt x="1468" y="734"/>
                  </a:moveTo>
                  <a:cubicBezTo>
                    <a:pt x="1468" y="1143"/>
                    <a:pt x="1143" y="1468"/>
                    <a:pt x="734" y="1468"/>
                  </a:cubicBezTo>
                  <a:cubicBezTo>
                    <a:pt x="325" y="1468"/>
                    <a:pt x="1" y="1143"/>
                    <a:pt x="1" y="734"/>
                  </a:cubicBezTo>
                  <a:cubicBezTo>
                    <a:pt x="1" y="325"/>
                    <a:pt x="325" y="1"/>
                    <a:pt x="734" y="1"/>
                  </a:cubicBezTo>
                  <a:cubicBezTo>
                    <a:pt x="1143" y="1"/>
                    <a:pt x="1468" y="325"/>
                    <a:pt x="1468" y="734"/>
                  </a:cubicBezTo>
                  <a:close/>
                </a:path>
              </a:pathLst>
            </a:custGeom>
            <a:noFill/>
            <a:ln w="11520">
              <a:solidFill>
                <a:schemeClr val="accent4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39" name="CustomShape 17"/>
            <p:cNvSpPr/>
            <p:nvPr/>
          </p:nvSpPr>
          <p:spPr>
            <a:xfrm>
              <a:off x="2319840" y="3304080"/>
              <a:ext cx="47520" cy="47880"/>
            </a:xfrm>
            <a:custGeom>
              <a:avLst/>
              <a:gdLst/>
              <a:ahLst/>
              <a:rect l="l" t="t" r="r" b="b"/>
              <a:pathLst>
                <a:path w="1468" h="1480">
                  <a:moveTo>
                    <a:pt x="1467" y="734"/>
                  </a:moveTo>
                  <a:cubicBezTo>
                    <a:pt x="1467" y="1142"/>
                    <a:pt x="1143" y="1479"/>
                    <a:pt x="734" y="1479"/>
                  </a:cubicBezTo>
                  <a:cubicBezTo>
                    <a:pt x="325" y="1479"/>
                    <a:pt x="0" y="1142"/>
                    <a:pt x="0" y="734"/>
                  </a:cubicBezTo>
                  <a:cubicBezTo>
                    <a:pt x="0" y="325"/>
                    <a:pt x="325" y="0"/>
                    <a:pt x="734" y="0"/>
                  </a:cubicBezTo>
                  <a:cubicBezTo>
                    <a:pt x="1143" y="0"/>
                    <a:pt x="1467" y="337"/>
                    <a:pt x="1467" y="734"/>
                  </a:cubicBezTo>
                  <a:close/>
                </a:path>
              </a:pathLst>
            </a:custGeom>
            <a:noFill/>
            <a:ln w="11520">
              <a:solidFill>
                <a:schemeClr val="accent4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40" name="CustomShape 18"/>
            <p:cNvSpPr/>
            <p:nvPr/>
          </p:nvSpPr>
          <p:spPr>
            <a:xfrm>
              <a:off x="1247760" y="1607400"/>
              <a:ext cx="183960" cy="360"/>
            </a:xfrm>
            <a:custGeom>
              <a:avLst/>
              <a:gdLst/>
              <a:ahLst/>
              <a:rect l="l" t="t" r="r" b="b"/>
              <a:pathLst>
                <a:path w="5641" h="1">
                  <a:moveTo>
                    <a:pt x="5640" y="1"/>
                  </a:moveTo>
                  <a:lnTo>
                    <a:pt x="1" y="1"/>
                  </a:lnTo>
                </a:path>
              </a:pathLst>
            </a:custGeom>
            <a:noFill/>
            <a:ln cap="rnd" w="11520">
              <a:solidFill>
                <a:schemeClr val="accent4"/>
              </a:solidFill>
              <a:prstDash val="dot"/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41" name="CustomShape 19"/>
            <p:cNvSpPr/>
            <p:nvPr/>
          </p:nvSpPr>
          <p:spPr>
            <a:xfrm>
              <a:off x="1087920" y="1607400"/>
              <a:ext cx="98640" cy="360"/>
            </a:xfrm>
            <a:custGeom>
              <a:avLst/>
              <a:gdLst/>
              <a:ahLst/>
              <a:rect l="l" t="t" r="r" b="b"/>
              <a:pathLst>
                <a:path w="3031" h="1">
                  <a:moveTo>
                    <a:pt x="3031" y="1"/>
                  </a:moveTo>
                  <a:lnTo>
                    <a:pt x="0" y="1"/>
                  </a:lnTo>
                </a:path>
              </a:pathLst>
            </a:custGeom>
            <a:noFill/>
            <a:ln cap="rnd" w="11520">
              <a:solidFill>
                <a:schemeClr val="accent4"/>
              </a:solidFill>
              <a:prstDash val="dot"/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42" name="CustomShape 20"/>
            <p:cNvSpPr/>
            <p:nvPr/>
          </p:nvSpPr>
          <p:spPr>
            <a:xfrm>
              <a:off x="7781400" y="1904760"/>
              <a:ext cx="47520" cy="47520"/>
            </a:xfrm>
            <a:custGeom>
              <a:avLst/>
              <a:gdLst/>
              <a:ahLst/>
              <a:rect l="l" t="t" r="r" b="b"/>
              <a:pathLst>
                <a:path w="1468" h="1468">
                  <a:moveTo>
                    <a:pt x="1468" y="734"/>
                  </a:moveTo>
                  <a:cubicBezTo>
                    <a:pt x="1468" y="1143"/>
                    <a:pt x="1143" y="1468"/>
                    <a:pt x="734" y="1468"/>
                  </a:cubicBezTo>
                  <a:cubicBezTo>
                    <a:pt x="325" y="1468"/>
                    <a:pt x="1" y="1143"/>
                    <a:pt x="1" y="734"/>
                  </a:cubicBezTo>
                  <a:cubicBezTo>
                    <a:pt x="1" y="325"/>
                    <a:pt x="325" y="1"/>
                    <a:pt x="734" y="1"/>
                  </a:cubicBezTo>
                  <a:cubicBezTo>
                    <a:pt x="1143" y="1"/>
                    <a:pt x="1468" y="325"/>
                    <a:pt x="1468" y="734"/>
                  </a:cubicBezTo>
                  <a:close/>
                </a:path>
              </a:pathLst>
            </a:custGeom>
            <a:noFill/>
            <a:ln w="11520">
              <a:solidFill>
                <a:schemeClr val="accent4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43" name="CustomShape 21"/>
            <p:cNvSpPr/>
            <p:nvPr/>
          </p:nvSpPr>
          <p:spPr>
            <a:xfrm>
              <a:off x="6723000" y="1643040"/>
              <a:ext cx="183960" cy="360"/>
            </a:xfrm>
            <a:custGeom>
              <a:avLst/>
              <a:gdLst/>
              <a:ahLst/>
              <a:rect l="l" t="t" r="r" b="b"/>
              <a:pathLst>
                <a:path w="5641" h="1">
                  <a:moveTo>
                    <a:pt x="5640" y="1"/>
                  </a:moveTo>
                  <a:lnTo>
                    <a:pt x="1" y="1"/>
                  </a:lnTo>
                </a:path>
              </a:pathLst>
            </a:custGeom>
            <a:noFill/>
            <a:ln cap="rnd" w="11520">
              <a:solidFill>
                <a:schemeClr val="accent4"/>
              </a:solidFill>
              <a:prstDash val="dot"/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44" name="CustomShape 22"/>
            <p:cNvSpPr/>
            <p:nvPr/>
          </p:nvSpPr>
          <p:spPr>
            <a:xfrm>
              <a:off x="6562800" y="1643040"/>
              <a:ext cx="98640" cy="360"/>
            </a:xfrm>
            <a:custGeom>
              <a:avLst/>
              <a:gdLst/>
              <a:ahLst/>
              <a:rect l="l" t="t" r="r" b="b"/>
              <a:pathLst>
                <a:path w="3031" h="1">
                  <a:moveTo>
                    <a:pt x="3031" y="1"/>
                  </a:moveTo>
                  <a:lnTo>
                    <a:pt x="0" y="1"/>
                  </a:lnTo>
                </a:path>
              </a:pathLst>
            </a:custGeom>
            <a:noFill/>
            <a:ln cap="rnd" w="11520">
              <a:solidFill>
                <a:schemeClr val="accent4"/>
              </a:solidFill>
              <a:prstDash val="dot"/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45" name="CustomShape 23"/>
            <p:cNvSpPr/>
            <p:nvPr/>
          </p:nvSpPr>
          <p:spPr>
            <a:xfrm>
              <a:off x="6747840" y="3388680"/>
              <a:ext cx="270720" cy="360"/>
            </a:xfrm>
            <a:custGeom>
              <a:avLst/>
              <a:gdLst/>
              <a:ahLst/>
              <a:rect l="l" t="t" r="r" b="b"/>
              <a:pathLst>
                <a:path w="8286" h="1">
                  <a:moveTo>
                    <a:pt x="0" y="0"/>
                  </a:moveTo>
                  <a:lnTo>
                    <a:pt x="8285" y="0"/>
                  </a:lnTo>
                </a:path>
              </a:pathLst>
            </a:custGeom>
            <a:noFill/>
            <a:ln w="11520">
              <a:solidFill>
                <a:schemeClr val="accent4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46" name="CustomShape 24"/>
            <p:cNvSpPr/>
            <p:nvPr/>
          </p:nvSpPr>
          <p:spPr>
            <a:xfrm>
              <a:off x="7902720" y="2922480"/>
              <a:ext cx="120240" cy="360"/>
            </a:xfrm>
            <a:custGeom>
              <a:avLst/>
              <a:gdLst/>
              <a:ahLst/>
              <a:rect l="l" t="t" r="r" b="b"/>
              <a:pathLst>
                <a:path w="3693" h="1">
                  <a:moveTo>
                    <a:pt x="1" y="0"/>
                  </a:moveTo>
                  <a:lnTo>
                    <a:pt x="3692" y="0"/>
                  </a:lnTo>
                </a:path>
              </a:pathLst>
            </a:custGeom>
            <a:noFill/>
            <a:ln cap="rnd" w="11520">
              <a:solidFill>
                <a:schemeClr val="accent4"/>
              </a:solidFill>
              <a:prstDash val="dot"/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47" name="CustomShape 25"/>
            <p:cNvSpPr/>
            <p:nvPr/>
          </p:nvSpPr>
          <p:spPr>
            <a:xfrm>
              <a:off x="3301920" y="3464280"/>
              <a:ext cx="47880" cy="47520"/>
            </a:xfrm>
            <a:custGeom>
              <a:avLst/>
              <a:gdLst/>
              <a:ahLst/>
              <a:rect l="l" t="t" r="r" b="b"/>
              <a:pathLst>
                <a:path w="1480" h="1468">
                  <a:moveTo>
                    <a:pt x="1479" y="734"/>
                  </a:moveTo>
                  <a:cubicBezTo>
                    <a:pt x="1479" y="1143"/>
                    <a:pt x="1143" y="1468"/>
                    <a:pt x="734" y="1468"/>
                  </a:cubicBezTo>
                  <a:cubicBezTo>
                    <a:pt x="337" y="1468"/>
                    <a:pt x="0" y="1143"/>
                    <a:pt x="0" y="734"/>
                  </a:cubicBezTo>
                  <a:cubicBezTo>
                    <a:pt x="0" y="326"/>
                    <a:pt x="337" y="1"/>
                    <a:pt x="734" y="1"/>
                  </a:cubicBezTo>
                  <a:cubicBezTo>
                    <a:pt x="1143" y="1"/>
                    <a:pt x="1479" y="326"/>
                    <a:pt x="1479" y="734"/>
                  </a:cubicBezTo>
                  <a:close/>
                </a:path>
              </a:pathLst>
            </a:custGeom>
            <a:noFill/>
            <a:ln w="11520">
              <a:solidFill>
                <a:schemeClr val="accent4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48" name="CustomShape 26"/>
            <p:cNvSpPr/>
            <p:nvPr/>
          </p:nvSpPr>
          <p:spPr>
            <a:xfrm>
              <a:off x="2574720" y="3593520"/>
              <a:ext cx="270720" cy="360"/>
            </a:xfrm>
            <a:custGeom>
              <a:avLst/>
              <a:gdLst/>
              <a:ahLst/>
              <a:rect l="l" t="t" r="r" b="b"/>
              <a:pathLst>
                <a:path w="8286" h="1">
                  <a:moveTo>
                    <a:pt x="0" y="0"/>
                  </a:moveTo>
                  <a:lnTo>
                    <a:pt x="8285" y="0"/>
                  </a:lnTo>
                </a:path>
              </a:pathLst>
            </a:custGeom>
            <a:noFill/>
            <a:ln w="11520">
              <a:solidFill>
                <a:schemeClr val="accent4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49" name="CustomShape 27"/>
            <p:cNvSpPr/>
            <p:nvPr/>
          </p:nvSpPr>
          <p:spPr>
            <a:xfrm>
              <a:off x="2928960" y="3593520"/>
              <a:ext cx="120240" cy="360"/>
            </a:xfrm>
            <a:custGeom>
              <a:avLst/>
              <a:gdLst/>
              <a:ahLst/>
              <a:rect l="l" t="t" r="r" b="b"/>
              <a:pathLst>
                <a:path w="3693" h="1">
                  <a:moveTo>
                    <a:pt x="1" y="0"/>
                  </a:moveTo>
                  <a:lnTo>
                    <a:pt x="3692" y="0"/>
                  </a:lnTo>
                </a:path>
              </a:pathLst>
            </a:custGeom>
            <a:noFill/>
            <a:ln cap="rnd" w="11520">
              <a:solidFill>
                <a:schemeClr val="accent4"/>
              </a:solidFill>
              <a:prstDash val="dot"/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pic>
        <p:nvPicPr>
          <p:cNvPr id="650" name="Imagen 2" descr=""/>
          <p:cNvPicPr/>
          <p:nvPr/>
        </p:nvPicPr>
        <p:blipFill>
          <a:blip r:embed="rId2"/>
          <a:stretch/>
        </p:blipFill>
        <p:spPr>
          <a:xfrm>
            <a:off x="0" y="23040"/>
            <a:ext cx="9143280" cy="854280"/>
          </a:xfrm>
          <a:prstGeom prst="rect">
            <a:avLst/>
          </a:prstGeom>
          <a:ln>
            <a:noFill/>
          </a:ln>
        </p:spPr>
      </p:pic>
      <p:sp>
        <p:nvSpPr>
          <p:cNvPr id="651" name="PlaceHolder 28"/>
          <p:cNvSpPr>
            <a:spLocks noGrp="1"/>
          </p:cNvSpPr>
          <p:nvPr>
            <p:ph type="title"/>
          </p:nvPr>
        </p:nvSpPr>
        <p:spPr>
          <a:xfrm>
            <a:off x="713160" y="8640"/>
            <a:ext cx="7716960" cy="858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r>
              <a:rPr b="0" lang="es-AR" sz="1800" spc="-1" strike="noStrike">
                <a:latin typeface="Arial"/>
              </a:rPr>
              <a:t>Click to edit the title text format</a:t>
            </a:r>
            <a:endParaRPr b="0" lang="es-AR" sz="1800" spc="-1" strike="noStrike">
              <a:latin typeface="Arial"/>
            </a:endParaRPr>
          </a:p>
        </p:txBody>
      </p:sp>
      <p:sp>
        <p:nvSpPr>
          <p:cNvPr id="652" name="PlaceHolder 29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8880" cy="2982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1800" spc="-1" strike="noStrike">
                <a:latin typeface="Arial"/>
              </a:rPr>
              <a:t>Click to edit the outline text format</a:t>
            </a:r>
            <a:endParaRPr b="0" lang="es-AR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AR" sz="1800" spc="-1" strike="noStrike">
                <a:latin typeface="Arial"/>
              </a:rPr>
              <a:t>Second Outline Level</a:t>
            </a:r>
            <a:endParaRPr b="0" lang="es-AR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1800" spc="-1" strike="noStrike">
                <a:latin typeface="Arial"/>
              </a:rPr>
              <a:t>Third Outline Level</a:t>
            </a:r>
            <a:endParaRPr b="0" lang="es-AR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AR" sz="1800" spc="-1" strike="noStrike">
                <a:latin typeface="Arial"/>
              </a:rPr>
              <a:t>Fourth Outline Level</a:t>
            </a:r>
            <a:endParaRPr b="0" lang="es-AR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1800" spc="-1" strike="noStrike">
                <a:latin typeface="Arial"/>
              </a:rPr>
              <a:t>Fifth Outline Level</a:t>
            </a:r>
            <a:endParaRPr b="0" lang="es-AR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1800" spc="-1" strike="noStrike">
                <a:latin typeface="Arial"/>
              </a:rPr>
              <a:t>Sixth Outline Level</a:t>
            </a:r>
            <a:endParaRPr b="0" lang="es-AR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1800" spc="-1" strike="noStrike">
                <a:latin typeface="Arial"/>
              </a:rPr>
              <a:t>Seventh Outline Level</a:t>
            </a:r>
            <a:endParaRPr b="0" lang="es-AR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  <p:sldLayoutId id="2147483815" r:id="rId13"/>
    <p:sldLayoutId id="2147483816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e0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CustomShape 1"/>
          <p:cNvSpPr/>
          <p:nvPr/>
        </p:nvSpPr>
        <p:spPr>
          <a:xfrm>
            <a:off x="0" y="0"/>
            <a:ext cx="9143280" cy="51429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66" name="Group 2"/>
          <p:cNvGrpSpPr/>
          <p:nvPr/>
        </p:nvGrpSpPr>
        <p:grpSpPr>
          <a:xfrm>
            <a:off x="-28800" y="4428360"/>
            <a:ext cx="9200520" cy="714600"/>
            <a:chOff x="-28800" y="4428360"/>
            <a:chExt cx="9200520" cy="714600"/>
          </a:xfrm>
        </p:grpSpPr>
        <p:sp>
          <p:nvSpPr>
            <p:cNvPr id="67" name="CustomShape 3"/>
            <p:cNvSpPr/>
            <p:nvPr/>
          </p:nvSpPr>
          <p:spPr>
            <a:xfrm>
              <a:off x="17280" y="4738680"/>
              <a:ext cx="9111600" cy="404280"/>
            </a:xfrm>
            <a:prstGeom prst="rect">
              <a:avLst/>
            </a:prstGeom>
            <a:solidFill>
              <a:srgbClr val="547da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8" name="CustomShape 4"/>
            <p:cNvSpPr/>
            <p:nvPr/>
          </p:nvSpPr>
          <p:spPr>
            <a:xfrm>
              <a:off x="8753400" y="4428360"/>
              <a:ext cx="418320" cy="653400"/>
            </a:xfrm>
            <a:custGeom>
              <a:avLst/>
              <a:gdLst/>
              <a:ahLst/>
              <a:rect l="l" t="t" r="r" b="b"/>
              <a:pathLst>
                <a:path w="117" h="181">
                  <a:moveTo>
                    <a:pt x="87" y="38"/>
                  </a:moveTo>
                  <a:cubicBezTo>
                    <a:pt x="76" y="23"/>
                    <a:pt x="64" y="10"/>
                    <a:pt x="46" y="4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33" y="3"/>
                    <a:pt x="18" y="0"/>
                    <a:pt x="11" y="14"/>
                  </a:cubicBezTo>
                  <a:cubicBezTo>
                    <a:pt x="1" y="32"/>
                    <a:pt x="4" y="51"/>
                    <a:pt x="15" y="68"/>
                  </a:cubicBezTo>
                  <a:cubicBezTo>
                    <a:pt x="27" y="85"/>
                    <a:pt x="25" y="99"/>
                    <a:pt x="8" y="115"/>
                  </a:cubicBezTo>
                  <a:cubicBezTo>
                    <a:pt x="8" y="117"/>
                    <a:pt x="7" y="118"/>
                    <a:pt x="6" y="120"/>
                  </a:cubicBezTo>
                  <a:cubicBezTo>
                    <a:pt x="0" y="139"/>
                    <a:pt x="0" y="157"/>
                    <a:pt x="16" y="169"/>
                  </a:cubicBezTo>
                  <a:cubicBezTo>
                    <a:pt x="32" y="181"/>
                    <a:pt x="51" y="180"/>
                    <a:pt x="68" y="168"/>
                  </a:cubicBezTo>
                  <a:cubicBezTo>
                    <a:pt x="68" y="168"/>
                    <a:pt x="68" y="168"/>
                    <a:pt x="68" y="168"/>
                  </a:cubicBezTo>
                  <a:cubicBezTo>
                    <a:pt x="108" y="144"/>
                    <a:pt x="117" y="82"/>
                    <a:pt x="87" y="38"/>
                  </a:cubicBezTo>
                  <a:close/>
                </a:path>
              </a:pathLst>
            </a:custGeom>
            <a:solidFill>
              <a:srgbClr val="547da0"/>
            </a:solidFill>
            <a:ln w="284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9" name="CustomShape 5"/>
            <p:cNvSpPr/>
            <p:nvPr/>
          </p:nvSpPr>
          <p:spPr>
            <a:xfrm>
              <a:off x="-28800" y="4428360"/>
              <a:ext cx="421560" cy="653400"/>
            </a:xfrm>
            <a:custGeom>
              <a:avLst/>
              <a:gdLst/>
              <a:ahLst/>
              <a:rect l="l" t="t" r="r" b="b"/>
              <a:pathLst>
                <a:path w="118" h="181">
                  <a:moveTo>
                    <a:pt x="31" y="38"/>
                  </a:moveTo>
                  <a:cubicBezTo>
                    <a:pt x="42" y="23"/>
                    <a:pt x="54" y="10"/>
                    <a:pt x="72" y="4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85" y="3"/>
                    <a:pt x="100" y="0"/>
                    <a:pt x="107" y="14"/>
                  </a:cubicBezTo>
                  <a:cubicBezTo>
                    <a:pt x="117" y="32"/>
                    <a:pt x="114" y="51"/>
                    <a:pt x="103" y="68"/>
                  </a:cubicBezTo>
                  <a:cubicBezTo>
                    <a:pt x="91" y="85"/>
                    <a:pt x="93" y="99"/>
                    <a:pt x="109" y="115"/>
                  </a:cubicBezTo>
                  <a:cubicBezTo>
                    <a:pt x="110" y="117"/>
                    <a:pt x="111" y="118"/>
                    <a:pt x="112" y="120"/>
                  </a:cubicBezTo>
                  <a:cubicBezTo>
                    <a:pt x="118" y="139"/>
                    <a:pt x="118" y="157"/>
                    <a:pt x="102" y="169"/>
                  </a:cubicBezTo>
                  <a:cubicBezTo>
                    <a:pt x="86" y="181"/>
                    <a:pt x="67" y="180"/>
                    <a:pt x="50" y="168"/>
                  </a:cubicBezTo>
                  <a:cubicBezTo>
                    <a:pt x="50" y="168"/>
                    <a:pt x="50" y="168"/>
                    <a:pt x="50" y="168"/>
                  </a:cubicBezTo>
                  <a:cubicBezTo>
                    <a:pt x="10" y="144"/>
                    <a:pt x="0" y="82"/>
                    <a:pt x="31" y="38"/>
                  </a:cubicBezTo>
                  <a:close/>
                </a:path>
              </a:pathLst>
            </a:custGeom>
            <a:solidFill>
              <a:srgbClr val="547da0"/>
            </a:solidFill>
            <a:ln w="284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70" name="PlaceHolder 6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s-AR" sz="4400" spc="-1" strike="noStrike">
                <a:latin typeface="Arial"/>
              </a:rPr>
              <a:t>Click to edit the title text format</a:t>
            </a:r>
            <a:endParaRPr b="0" lang="es-AR" sz="4400" spc="-1" strike="noStrike">
              <a:latin typeface="Arial"/>
            </a:endParaRPr>
          </a:p>
        </p:txBody>
      </p:sp>
      <p:sp>
        <p:nvSpPr>
          <p:cNvPr id="71" name="PlaceHolder 7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3200" spc="-1" strike="noStrike">
                <a:latin typeface="Arial"/>
              </a:rPr>
              <a:t>Click to edit the outline text format</a:t>
            </a:r>
            <a:endParaRPr b="0" lang="es-A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AR" sz="2800" spc="-1" strike="noStrike">
                <a:latin typeface="Arial"/>
              </a:rPr>
              <a:t>Second Outline Level</a:t>
            </a:r>
            <a:endParaRPr b="0" lang="es-A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2400" spc="-1" strike="noStrike">
                <a:latin typeface="Arial"/>
              </a:rPr>
              <a:t>Third Outline Level</a:t>
            </a:r>
            <a:endParaRPr b="0" lang="es-A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AR" sz="2000" spc="-1" strike="noStrike">
                <a:latin typeface="Arial"/>
              </a:rPr>
              <a:t>Fourth Outline Level</a:t>
            </a:r>
            <a:endParaRPr b="0" lang="es-A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2000" spc="-1" strike="noStrike">
                <a:latin typeface="Arial"/>
              </a:rPr>
              <a:t>Fifth Outline Level</a:t>
            </a:r>
            <a:endParaRPr b="0" lang="es-A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2000" spc="-1" strike="noStrike">
                <a:latin typeface="Arial"/>
              </a:rPr>
              <a:t>Sixth Outline Level</a:t>
            </a:r>
            <a:endParaRPr b="0" lang="es-A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2000" spc="-1" strike="noStrike">
                <a:latin typeface="Arial"/>
              </a:rPr>
              <a:t>Seventh Outline Level</a:t>
            </a:r>
            <a:endParaRPr b="0" lang="es-A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e0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CustomShape 1"/>
          <p:cNvSpPr/>
          <p:nvPr/>
        </p:nvSpPr>
        <p:spPr>
          <a:xfrm>
            <a:off x="0" y="0"/>
            <a:ext cx="9143280" cy="51429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109" name="Group 2"/>
          <p:cNvGrpSpPr/>
          <p:nvPr/>
        </p:nvGrpSpPr>
        <p:grpSpPr>
          <a:xfrm>
            <a:off x="2856960" y="85680"/>
            <a:ext cx="3192120" cy="776520"/>
            <a:chOff x="2856960" y="85680"/>
            <a:chExt cx="3192120" cy="776520"/>
          </a:xfrm>
        </p:grpSpPr>
        <p:sp>
          <p:nvSpPr>
            <p:cNvPr id="110" name="CustomShape 3"/>
            <p:cNvSpPr/>
            <p:nvPr/>
          </p:nvSpPr>
          <p:spPr>
            <a:xfrm>
              <a:off x="3861000" y="826200"/>
              <a:ext cx="36360" cy="36000"/>
            </a:xfrm>
            <a:custGeom>
              <a:avLst/>
              <a:gdLst/>
              <a:ahLst/>
              <a:rect l="l" t="t" r="r" b="b"/>
              <a:pathLst>
                <a:path w="1480" h="1468">
                  <a:moveTo>
                    <a:pt x="1479" y="734"/>
                  </a:moveTo>
                  <a:cubicBezTo>
                    <a:pt x="1479" y="1143"/>
                    <a:pt x="1143" y="1468"/>
                    <a:pt x="734" y="1468"/>
                  </a:cubicBezTo>
                  <a:cubicBezTo>
                    <a:pt x="337" y="1468"/>
                    <a:pt x="0" y="1143"/>
                    <a:pt x="0" y="734"/>
                  </a:cubicBezTo>
                  <a:cubicBezTo>
                    <a:pt x="0" y="326"/>
                    <a:pt x="337" y="1"/>
                    <a:pt x="734" y="1"/>
                  </a:cubicBezTo>
                  <a:cubicBezTo>
                    <a:pt x="1143" y="1"/>
                    <a:pt x="1479" y="326"/>
                    <a:pt x="1479" y="734"/>
                  </a:cubicBezTo>
                  <a:close/>
                </a:path>
              </a:pathLst>
            </a:custGeom>
            <a:noFill/>
            <a:ln w="11520">
              <a:solidFill>
                <a:schemeClr val="accent4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1" name="CustomShape 4"/>
            <p:cNvSpPr/>
            <p:nvPr/>
          </p:nvSpPr>
          <p:spPr>
            <a:xfrm>
              <a:off x="3135960" y="844560"/>
              <a:ext cx="206280" cy="360"/>
            </a:xfrm>
            <a:custGeom>
              <a:avLst/>
              <a:gdLst/>
              <a:ahLst/>
              <a:rect l="l" t="t" r="r" b="b"/>
              <a:pathLst>
                <a:path w="8286" h="1">
                  <a:moveTo>
                    <a:pt x="0" y="0"/>
                  </a:moveTo>
                  <a:lnTo>
                    <a:pt x="8285" y="0"/>
                  </a:lnTo>
                </a:path>
              </a:pathLst>
            </a:custGeom>
            <a:noFill/>
            <a:ln w="11520">
              <a:solidFill>
                <a:schemeClr val="accent4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2" name="CustomShape 5"/>
            <p:cNvSpPr/>
            <p:nvPr/>
          </p:nvSpPr>
          <p:spPr>
            <a:xfrm>
              <a:off x="3405960" y="844560"/>
              <a:ext cx="91440" cy="360"/>
            </a:xfrm>
            <a:custGeom>
              <a:avLst/>
              <a:gdLst/>
              <a:ahLst/>
              <a:rect l="l" t="t" r="r" b="b"/>
              <a:pathLst>
                <a:path w="3693" h="1">
                  <a:moveTo>
                    <a:pt x="1" y="0"/>
                  </a:moveTo>
                  <a:lnTo>
                    <a:pt x="3692" y="0"/>
                  </a:lnTo>
                </a:path>
              </a:pathLst>
            </a:custGeom>
            <a:noFill/>
            <a:ln cap="rnd" w="11520">
              <a:solidFill>
                <a:schemeClr val="accent4"/>
              </a:solidFill>
              <a:prstDash val="dot"/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3" name="CustomShape 6"/>
            <p:cNvSpPr/>
            <p:nvPr/>
          </p:nvSpPr>
          <p:spPr>
            <a:xfrm>
              <a:off x="3306240" y="85680"/>
              <a:ext cx="36000" cy="36000"/>
            </a:xfrm>
            <a:custGeom>
              <a:avLst/>
              <a:gdLst/>
              <a:ahLst/>
              <a:rect l="l" t="t" r="r" b="b"/>
              <a:pathLst>
                <a:path w="1468" h="1468">
                  <a:moveTo>
                    <a:pt x="1468" y="734"/>
                  </a:moveTo>
                  <a:cubicBezTo>
                    <a:pt x="1468" y="1143"/>
                    <a:pt x="1143" y="1468"/>
                    <a:pt x="734" y="1468"/>
                  </a:cubicBezTo>
                  <a:cubicBezTo>
                    <a:pt x="325" y="1468"/>
                    <a:pt x="1" y="1143"/>
                    <a:pt x="1" y="734"/>
                  </a:cubicBezTo>
                  <a:cubicBezTo>
                    <a:pt x="1" y="325"/>
                    <a:pt x="325" y="1"/>
                    <a:pt x="734" y="1"/>
                  </a:cubicBezTo>
                  <a:cubicBezTo>
                    <a:pt x="1143" y="1"/>
                    <a:pt x="1468" y="325"/>
                    <a:pt x="1468" y="734"/>
                  </a:cubicBezTo>
                  <a:close/>
                </a:path>
              </a:pathLst>
            </a:custGeom>
            <a:noFill/>
            <a:ln w="11520">
              <a:solidFill>
                <a:schemeClr val="accent4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4" name="CustomShape 7"/>
            <p:cNvSpPr/>
            <p:nvPr/>
          </p:nvSpPr>
          <p:spPr>
            <a:xfrm>
              <a:off x="2979000" y="238680"/>
              <a:ext cx="140400" cy="360"/>
            </a:xfrm>
            <a:custGeom>
              <a:avLst/>
              <a:gdLst/>
              <a:ahLst/>
              <a:rect l="l" t="t" r="r" b="b"/>
              <a:pathLst>
                <a:path w="5641" h="1">
                  <a:moveTo>
                    <a:pt x="5640" y="1"/>
                  </a:moveTo>
                  <a:lnTo>
                    <a:pt x="1" y="1"/>
                  </a:lnTo>
                </a:path>
              </a:pathLst>
            </a:custGeom>
            <a:noFill/>
            <a:ln cap="rnd" w="11520">
              <a:solidFill>
                <a:schemeClr val="accent4"/>
              </a:solidFill>
              <a:prstDash val="dot"/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5" name="CustomShape 8"/>
            <p:cNvSpPr/>
            <p:nvPr/>
          </p:nvSpPr>
          <p:spPr>
            <a:xfrm>
              <a:off x="2856960" y="238680"/>
              <a:ext cx="74880" cy="360"/>
            </a:xfrm>
            <a:custGeom>
              <a:avLst/>
              <a:gdLst/>
              <a:ahLst/>
              <a:rect l="l" t="t" r="r" b="b"/>
              <a:pathLst>
                <a:path w="3031" h="1">
                  <a:moveTo>
                    <a:pt x="3031" y="1"/>
                  </a:moveTo>
                  <a:lnTo>
                    <a:pt x="0" y="1"/>
                  </a:lnTo>
                </a:path>
              </a:pathLst>
            </a:custGeom>
            <a:noFill/>
            <a:ln w="11520">
              <a:solidFill>
                <a:schemeClr val="accent4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6" name="CustomShape 9"/>
            <p:cNvSpPr/>
            <p:nvPr/>
          </p:nvSpPr>
          <p:spPr>
            <a:xfrm>
              <a:off x="5662440" y="104040"/>
              <a:ext cx="206280" cy="360"/>
            </a:xfrm>
            <a:custGeom>
              <a:avLst/>
              <a:gdLst/>
              <a:ahLst/>
              <a:rect l="l" t="t" r="r" b="b"/>
              <a:pathLst>
                <a:path w="8286" h="1">
                  <a:moveTo>
                    <a:pt x="0" y="0"/>
                  </a:moveTo>
                  <a:lnTo>
                    <a:pt x="8285" y="0"/>
                  </a:lnTo>
                </a:path>
              </a:pathLst>
            </a:custGeom>
            <a:noFill/>
            <a:ln w="11520">
              <a:solidFill>
                <a:schemeClr val="accent4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7" name="CustomShape 10"/>
            <p:cNvSpPr/>
            <p:nvPr/>
          </p:nvSpPr>
          <p:spPr>
            <a:xfrm>
              <a:off x="5932800" y="104040"/>
              <a:ext cx="91440" cy="360"/>
            </a:xfrm>
            <a:custGeom>
              <a:avLst/>
              <a:gdLst/>
              <a:ahLst/>
              <a:rect l="l" t="t" r="r" b="b"/>
              <a:pathLst>
                <a:path w="3693" h="1">
                  <a:moveTo>
                    <a:pt x="1" y="0"/>
                  </a:moveTo>
                  <a:lnTo>
                    <a:pt x="3692" y="0"/>
                  </a:lnTo>
                </a:path>
              </a:pathLst>
            </a:custGeom>
            <a:noFill/>
            <a:ln cap="rnd" w="11520">
              <a:solidFill>
                <a:schemeClr val="accent4"/>
              </a:solidFill>
              <a:prstDash val="dot"/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8" name="CustomShape 11"/>
            <p:cNvSpPr/>
            <p:nvPr/>
          </p:nvSpPr>
          <p:spPr>
            <a:xfrm>
              <a:off x="5342760" y="826200"/>
              <a:ext cx="36360" cy="36000"/>
            </a:xfrm>
            <a:custGeom>
              <a:avLst/>
              <a:gdLst/>
              <a:ahLst/>
              <a:rect l="l" t="t" r="r" b="b"/>
              <a:pathLst>
                <a:path w="1480" h="1468">
                  <a:moveTo>
                    <a:pt x="1479" y="734"/>
                  </a:moveTo>
                  <a:cubicBezTo>
                    <a:pt x="1479" y="1143"/>
                    <a:pt x="1143" y="1468"/>
                    <a:pt x="734" y="1468"/>
                  </a:cubicBezTo>
                  <a:cubicBezTo>
                    <a:pt x="337" y="1468"/>
                    <a:pt x="0" y="1143"/>
                    <a:pt x="0" y="734"/>
                  </a:cubicBezTo>
                  <a:cubicBezTo>
                    <a:pt x="0" y="326"/>
                    <a:pt x="337" y="1"/>
                    <a:pt x="734" y="1"/>
                  </a:cubicBezTo>
                  <a:cubicBezTo>
                    <a:pt x="1143" y="1"/>
                    <a:pt x="1479" y="326"/>
                    <a:pt x="1479" y="734"/>
                  </a:cubicBezTo>
                  <a:close/>
                </a:path>
              </a:pathLst>
            </a:custGeom>
            <a:noFill/>
            <a:ln w="11520">
              <a:solidFill>
                <a:schemeClr val="accent4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9" name="CustomShape 12"/>
            <p:cNvSpPr/>
            <p:nvPr/>
          </p:nvSpPr>
          <p:spPr>
            <a:xfrm>
              <a:off x="5908680" y="740160"/>
              <a:ext cx="140400" cy="360"/>
            </a:xfrm>
            <a:custGeom>
              <a:avLst/>
              <a:gdLst/>
              <a:ahLst/>
              <a:rect l="l" t="t" r="r" b="b"/>
              <a:pathLst>
                <a:path w="5641" h="1">
                  <a:moveTo>
                    <a:pt x="5640" y="1"/>
                  </a:moveTo>
                  <a:lnTo>
                    <a:pt x="1" y="1"/>
                  </a:lnTo>
                </a:path>
              </a:pathLst>
            </a:custGeom>
            <a:noFill/>
            <a:ln w="11520">
              <a:solidFill>
                <a:schemeClr val="accent4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0" name="CustomShape 13"/>
            <p:cNvSpPr/>
            <p:nvPr/>
          </p:nvSpPr>
          <p:spPr>
            <a:xfrm>
              <a:off x="4399200" y="104040"/>
              <a:ext cx="206280" cy="360"/>
            </a:xfrm>
            <a:custGeom>
              <a:avLst/>
              <a:gdLst/>
              <a:ahLst/>
              <a:rect l="l" t="t" r="r" b="b"/>
              <a:pathLst>
                <a:path w="8286" h="1">
                  <a:moveTo>
                    <a:pt x="0" y="0"/>
                  </a:moveTo>
                  <a:lnTo>
                    <a:pt x="8285" y="0"/>
                  </a:lnTo>
                </a:path>
              </a:pathLst>
            </a:custGeom>
            <a:noFill/>
            <a:ln w="11520">
              <a:solidFill>
                <a:schemeClr val="accent4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pic>
        <p:nvPicPr>
          <p:cNvPr id="121" name="Imagen 1" descr=""/>
          <p:cNvPicPr/>
          <p:nvPr/>
        </p:nvPicPr>
        <p:blipFill>
          <a:blip r:embed="rId2"/>
          <a:stretch/>
        </p:blipFill>
        <p:spPr>
          <a:xfrm>
            <a:off x="297720" y="-54360"/>
            <a:ext cx="8616960" cy="1034280"/>
          </a:xfrm>
          <a:prstGeom prst="rect">
            <a:avLst/>
          </a:prstGeom>
          <a:ln>
            <a:noFill/>
          </a:ln>
        </p:spPr>
      </p:pic>
      <p:grpSp>
        <p:nvGrpSpPr>
          <p:cNvPr id="122" name="Group 14"/>
          <p:cNvGrpSpPr/>
          <p:nvPr/>
        </p:nvGrpSpPr>
        <p:grpSpPr>
          <a:xfrm>
            <a:off x="-28800" y="4428360"/>
            <a:ext cx="9200520" cy="714600"/>
            <a:chOff x="-28800" y="4428360"/>
            <a:chExt cx="9200520" cy="714600"/>
          </a:xfrm>
        </p:grpSpPr>
        <p:sp>
          <p:nvSpPr>
            <p:cNvPr id="123" name="CustomShape 15"/>
            <p:cNvSpPr/>
            <p:nvPr/>
          </p:nvSpPr>
          <p:spPr>
            <a:xfrm>
              <a:off x="17280" y="4738680"/>
              <a:ext cx="9111600" cy="404280"/>
            </a:xfrm>
            <a:prstGeom prst="rect">
              <a:avLst/>
            </a:prstGeom>
            <a:solidFill>
              <a:srgbClr val="547da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4" name="CustomShape 16"/>
            <p:cNvSpPr/>
            <p:nvPr/>
          </p:nvSpPr>
          <p:spPr>
            <a:xfrm>
              <a:off x="8753400" y="4428360"/>
              <a:ext cx="418320" cy="653400"/>
            </a:xfrm>
            <a:custGeom>
              <a:avLst/>
              <a:gdLst/>
              <a:ahLst/>
              <a:rect l="l" t="t" r="r" b="b"/>
              <a:pathLst>
                <a:path w="117" h="181">
                  <a:moveTo>
                    <a:pt x="87" y="38"/>
                  </a:moveTo>
                  <a:cubicBezTo>
                    <a:pt x="76" y="23"/>
                    <a:pt x="64" y="10"/>
                    <a:pt x="46" y="4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33" y="3"/>
                    <a:pt x="18" y="0"/>
                    <a:pt x="11" y="14"/>
                  </a:cubicBezTo>
                  <a:cubicBezTo>
                    <a:pt x="1" y="32"/>
                    <a:pt x="4" y="51"/>
                    <a:pt x="15" y="68"/>
                  </a:cubicBezTo>
                  <a:cubicBezTo>
                    <a:pt x="27" y="85"/>
                    <a:pt x="25" y="99"/>
                    <a:pt x="8" y="115"/>
                  </a:cubicBezTo>
                  <a:cubicBezTo>
                    <a:pt x="8" y="117"/>
                    <a:pt x="7" y="118"/>
                    <a:pt x="6" y="120"/>
                  </a:cubicBezTo>
                  <a:cubicBezTo>
                    <a:pt x="0" y="139"/>
                    <a:pt x="0" y="157"/>
                    <a:pt x="16" y="169"/>
                  </a:cubicBezTo>
                  <a:cubicBezTo>
                    <a:pt x="32" y="181"/>
                    <a:pt x="51" y="180"/>
                    <a:pt x="68" y="168"/>
                  </a:cubicBezTo>
                  <a:cubicBezTo>
                    <a:pt x="68" y="168"/>
                    <a:pt x="68" y="168"/>
                    <a:pt x="68" y="168"/>
                  </a:cubicBezTo>
                  <a:cubicBezTo>
                    <a:pt x="108" y="144"/>
                    <a:pt x="117" y="82"/>
                    <a:pt x="87" y="38"/>
                  </a:cubicBezTo>
                  <a:close/>
                </a:path>
              </a:pathLst>
            </a:custGeom>
            <a:solidFill>
              <a:srgbClr val="547da0"/>
            </a:solidFill>
            <a:ln w="284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5" name="CustomShape 17"/>
            <p:cNvSpPr/>
            <p:nvPr/>
          </p:nvSpPr>
          <p:spPr>
            <a:xfrm>
              <a:off x="-28800" y="4428360"/>
              <a:ext cx="421560" cy="653400"/>
            </a:xfrm>
            <a:custGeom>
              <a:avLst/>
              <a:gdLst/>
              <a:ahLst/>
              <a:rect l="l" t="t" r="r" b="b"/>
              <a:pathLst>
                <a:path w="118" h="181">
                  <a:moveTo>
                    <a:pt x="31" y="38"/>
                  </a:moveTo>
                  <a:cubicBezTo>
                    <a:pt x="42" y="23"/>
                    <a:pt x="54" y="10"/>
                    <a:pt x="72" y="4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85" y="3"/>
                    <a:pt x="100" y="0"/>
                    <a:pt x="107" y="14"/>
                  </a:cubicBezTo>
                  <a:cubicBezTo>
                    <a:pt x="117" y="32"/>
                    <a:pt x="114" y="51"/>
                    <a:pt x="103" y="68"/>
                  </a:cubicBezTo>
                  <a:cubicBezTo>
                    <a:pt x="91" y="85"/>
                    <a:pt x="93" y="99"/>
                    <a:pt x="109" y="115"/>
                  </a:cubicBezTo>
                  <a:cubicBezTo>
                    <a:pt x="110" y="117"/>
                    <a:pt x="111" y="118"/>
                    <a:pt x="112" y="120"/>
                  </a:cubicBezTo>
                  <a:cubicBezTo>
                    <a:pt x="118" y="139"/>
                    <a:pt x="118" y="157"/>
                    <a:pt x="102" y="169"/>
                  </a:cubicBezTo>
                  <a:cubicBezTo>
                    <a:pt x="86" y="181"/>
                    <a:pt x="67" y="180"/>
                    <a:pt x="50" y="168"/>
                  </a:cubicBezTo>
                  <a:cubicBezTo>
                    <a:pt x="50" y="168"/>
                    <a:pt x="50" y="168"/>
                    <a:pt x="50" y="168"/>
                  </a:cubicBezTo>
                  <a:cubicBezTo>
                    <a:pt x="10" y="144"/>
                    <a:pt x="0" y="82"/>
                    <a:pt x="31" y="38"/>
                  </a:cubicBezTo>
                  <a:close/>
                </a:path>
              </a:pathLst>
            </a:custGeom>
            <a:solidFill>
              <a:srgbClr val="547da0"/>
            </a:solidFill>
            <a:ln w="284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26" name="PlaceHolder 18"/>
          <p:cNvSpPr>
            <a:spLocks noGrp="1"/>
          </p:cNvSpPr>
          <p:nvPr>
            <p:ph type="title"/>
          </p:nvPr>
        </p:nvSpPr>
        <p:spPr>
          <a:xfrm>
            <a:off x="713160" y="8640"/>
            <a:ext cx="7716960" cy="858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r>
              <a:rPr b="0" lang="es-AR" sz="1800" spc="-1" strike="noStrike">
                <a:latin typeface="Arial"/>
              </a:rPr>
              <a:t>Click to edit the title text format</a:t>
            </a:r>
            <a:endParaRPr b="0" lang="es-AR" sz="1800" spc="-1" strike="noStrike">
              <a:latin typeface="Arial"/>
            </a:endParaRPr>
          </a:p>
        </p:txBody>
      </p:sp>
      <p:sp>
        <p:nvSpPr>
          <p:cNvPr id="127" name="PlaceHolder 19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3200" spc="-1" strike="noStrike">
                <a:latin typeface="Arial"/>
              </a:rPr>
              <a:t>Click to edit the outline text format</a:t>
            </a:r>
            <a:endParaRPr b="0" lang="es-A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AR" sz="2800" spc="-1" strike="noStrike">
                <a:latin typeface="Arial"/>
              </a:rPr>
              <a:t>Second Outline Level</a:t>
            </a:r>
            <a:endParaRPr b="0" lang="es-A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2400" spc="-1" strike="noStrike">
                <a:latin typeface="Arial"/>
              </a:rPr>
              <a:t>Third Outline Level</a:t>
            </a:r>
            <a:endParaRPr b="0" lang="es-A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AR" sz="2000" spc="-1" strike="noStrike">
                <a:latin typeface="Arial"/>
              </a:rPr>
              <a:t>Fourth Outline Level</a:t>
            </a:r>
            <a:endParaRPr b="0" lang="es-A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2000" spc="-1" strike="noStrike">
                <a:latin typeface="Arial"/>
              </a:rPr>
              <a:t>Fifth Outline Level</a:t>
            </a:r>
            <a:endParaRPr b="0" lang="es-A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2000" spc="-1" strike="noStrike">
                <a:latin typeface="Arial"/>
              </a:rPr>
              <a:t>Sixth Outline Level</a:t>
            </a:r>
            <a:endParaRPr b="0" lang="es-A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2000" spc="-1" strike="noStrike">
                <a:latin typeface="Arial"/>
              </a:rPr>
              <a:t>Seventh Outline Level</a:t>
            </a:r>
            <a:endParaRPr b="0" lang="es-A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e0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CustomShape 1"/>
          <p:cNvSpPr/>
          <p:nvPr/>
        </p:nvSpPr>
        <p:spPr>
          <a:xfrm>
            <a:off x="0" y="0"/>
            <a:ext cx="9143280" cy="51429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165" name="Group 2"/>
          <p:cNvGrpSpPr/>
          <p:nvPr/>
        </p:nvGrpSpPr>
        <p:grpSpPr>
          <a:xfrm>
            <a:off x="-28800" y="4428360"/>
            <a:ext cx="9200520" cy="714600"/>
            <a:chOff x="-28800" y="4428360"/>
            <a:chExt cx="9200520" cy="714600"/>
          </a:xfrm>
        </p:grpSpPr>
        <p:sp>
          <p:nvSpPr>
            <p:cNvPr id="166" name="CustomShape 3"/>
            <p:cNvSpPr/>
            <p:nvPr/>
          </p:nvSpPr>
          <p:spPr>
            <a:xfrm>
              <a:off x="17280" y="4738680"/>
              <a:ext cx="9111600" cy="404280"/>
            </a:xfrm>
            <a:prstGeom prst="rect">
              <a:avLst/>
            </a:prstGeom>
            <a:solidFill>
              <a:srgbClr val="547da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7" name="CustomShape 4"/>
            <p:cNvSpPr/>
            <p:nvPr/>
          </p:nvSpPr>
          <p:spPr>
            <a:xfrm>
              <a:off x="8753400" y="4428360"/>
              <a:ext cx="418320" cy="653400"/>
            </a:xfrm>
            <a:custGeom>
              <a:avLst/>
              <a:gdLst/>
              <a:ahLst/>
              <a:rect l="l" t="t" r="r" b="b"/>
              <a:pathLst>
                <a:path w="117" h="181">
                  <a:moveTo>
                    <a:pt x="87" y="38"/>
                  </a:moveTo>
                  <a:cubicBezTo>
                    <a:pt x="76" y="23"/>
                    <a:pt x="64" y="10"/>
                    <a:pt x="46" y="4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33" y="3"/>
                    <a:pt x="18" y="0"/>
                    <a:pt x="11" y="14"/>
                  </a:cubicBezTo>
                  <a:cubicBezTo>
                    <a:pt x="1" y="32"/>
                    <a:pt x="4" y="51"/>
                    <a:pt x="15" y="68"/>
                  </a:cubicBezTo>
                  <a:cubicBezTo>
                    <a:pt x="27" y="85"/>
                    <a:pt x="25" y="99"/>
                    <a:pt x="8" y="115"/>
                  </a:cubicBezTo>
                  <a:cubicBezTo>
                    <a:pt x="8" y="117"/>
                    <a:pt x="7" y="118"/>
                    <a:pt x="6" y="120"/>
                  </a:cubicBezTo>
                  <a:cubicBezTo>
                    <a:pt x="0" y="139"/>
                    <a:pt x="0" y="157"/>
                    <a:pt x="16" y="169"/>
                  </a:cubicBezTo>
                  <a:cubicBezTo>
                    <a:pt x="32" y="181"/>
                    <a:pt x="51" y="180"/>
                    <a:pt x="68" y="168"/>
                  </a:cubicBezTo>
                  <a:cubicBezTo>
                    <a:pt x="68" y="168"/>
                    <a:pt x="68" y="168"/>
                    <a:pt x="68" y="168"/>
                  </a:cubicBezTo>
                  <a:cubicBezTo>
                    <a:pt x="108" y="144"/>
                    <a:pt x="117" y="82"/>
                    <a:pt x="87" y="38"/>
                  </a:cubicBezTo>
                  <a:close/>
                </a:path>
              </a:pathLst>
            </a:custGeom>
            <a:solidFill>
              <a:srgbClr val="547da0"/>
            </a:solidFill>
            <a:ln w="284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8" name="CustomShape 5"/>
            <p:cNvSpPr/>
            <p:nvPr/>
          </p:nvSpPr>
          <p:spPr>
            <a:xfrm>
              <a:off x="-28800" y="4428360"/>
              <a:ext cx="421560" cy="653400"/>
            </a:xfrm>
            <a:custGeom>
              <a:avLst/>
              <a:gdLst/>
              <a:ahLst/>
              <a:rect l="l" t="t" r="r" b="b"/>
              <a:pathLst>
                <a:path w="118" h="181">
                  <a:moveTo>
                    <a:pt x="31" y="38"/>
                  </a:moveTo>
                  <a:cubicBezTo>
                    <a:pt x="42" y="23"/>
                    <a:pt x="54" y="10"/>
                    <a:pt x="72" y="4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85" y="3"/>
                    <a:pt x="100" y="0"/>
                    <a:pt x="107" y="14"/>
                  </a:cubicBezTo>
                  <a:cubicBezTo>
                    <a:pt x="117" y="32"/>
                    <a:pt x="114" y="51"/>
                    <a:pt x="103" y="68"/>
                  </a:cubicBezTo>
                  <a:cubicBezTo>
                    <a:pt x="91" y="85"/>
                    <a:pt x="93" y="99"/>
                    <a:pt x="109" y="115"/>
                  </a:cubicBezTo>
                  <a:cubicBezTo>
                    <a:pt x="110" y="117"/>
                    <a:pt x="111" y="118"/>
                    <a:pt x="112" y="120"/>
                  </a:cubicBezTo>
                  <a:cubicBezTo>
                    <a:pt x="118" y="139"/>
                    <a:pt x="118" y="157"/>
                    <a:pt x="102" y="169"/>
                  </a:cubicBezTo>
                  <a:cubicBezTo>
                    <a:pt x="86" y="181"/>
                    <a:pt x="67" y="180"/>
                    <a:pt x="50" y="168"/>
                  </a:cubicBezTo>
                  <a:cubicBezTo>
                    <a:pt x="50" y="168"/>
                    <a:pt x="50" y="168"/>
                    <a:pt x="50" y="168"/>
                  </a:cubicBezTo>
                  <a:cubicBezTo>
                    <a:pt x="10" y="144"/>
                    <a:pt x="0" y="82"/>
                    <a:pt x="31" y="38"/>
                  </a:cubicBezTo>
                  <a:close/>
                </a:path>
              </a:pathLst>
            </a:custGeom>
            <a:solidFill>
              <a:srgbClr val="547da0"/>
            </a:solidFill>
            <a:ln w="284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69" name="PlaceHolder 6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s-AR" sz="4400" spc="-1" strike="noStrike">
                <a:latin typeface="Arial"/>
              </a:rPr>
              <a:t>Click to edit the title text format</a:t>
            </a:r>
            <a:endParaRPr b="0" lang="es-AR" sz="4400" spc="-1" strike="noStrike">
              <a:latin typeface="Arial"/>
            </a:endParaRPr>
          </a:p>
        </p:txBody>
      </p:sp>
      <p:sp>
        <p:nvSpPr>
          <p:cNvPr id="170" name="PlaceHolder 7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3200" spc="-1" strike="noStrike">
                <a:latin typeface="Arial"/>
              </a:rPr>
              <a:t>Click to edit the outline text format</a:t>
            </a:r>
            <a:endParaRPr b="0" lang="es-A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AR" sz="2800" spc="-1" strike="noStrike">
                <a:latin typeface="Arial"/>
              </a:rPr>
              <a:t>Second Outline Level</a:t>
            </a:r>
            <a:endParaRPr b="0" lang="es-A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2400" spc="-1" strike="noStrike">
                <a:latin typeface="Arial"/>
              </a:rPr>
              <a:t>Third Outline Level</a:t>
            </a:r>
            <a:endParaRPr b="0" lang="es-A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AR" sz="2000" spc="-1" strike="noStrike">
                <a:latin typeface="Arial"/>
              </a:rPr>
              <a:t>Fourth Outline Level</a:t>
            </a:r>
            <a:endParaRPr b="0" lang="es-A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2000" spc="-1" strike="noStrike">
                <a:latin typeface="Arial"/>
              </a:rPr>
              <a:t>Fifth Outline Level</a:t>
            </a:r>
            <a:endParaRPr b="0" lang="es-A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2000" spc="-1" strike="noStrike">
                <a:latin typeface="Arial"/>
              </a:rPr>
              <a:t>Sixth Outline Level</a:t>
            </a:r>
            <a:endParaRPr b="0" lang="es-A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2000" spc="-1" strike="noStrike">
                <a:latin typeface="Arial"/>
              </a:rPr>
              <a:t>Seventh Outline Level</a:t>
            </a:r>
            <a:endParaRPr b="0" lang="es-A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e0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CustomShape 1"/>
          <p:cNvSpPr/>
          <p:nvPr/>
        </p:nvSpPr>
        <p:spPr>
          <a:xfrm>
            <a:off x="0" y="0"/>
            <a:ext cx="9143280" cy="51429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208" name="Group 2"/>
          <p:cNvGrpSpPr/>
          <p:nvPr/>
        </p:nvGrpSpPr>
        <p:grpSpPr>
          <a:xfrm>
            <a:off x="2856960" y="295560"/>
            <a:ext cx="3192120" cy="776160"/>
            <a:chOff x="2856960" y="295560"/>
            <a:chExt cx="3192120" cy="776160"/>
          </a:xfrm>
        </p:grpSpPr>
        <p:sp>
          <p:nvSpPr>
            <p:cNvPr id="209" name="CustomShape 3"/>
            <p:cNvSpPr/>
            <p:nvPr/>
          </p:nvSpPr>
          <p:spPr>
            <a:xfrm>
              <a:off x="3861000" y="1035720"/>
              <a:ext cx="36360" cy="36000"/>
            </a:xfrm>
            <a:custGeom>
              <a:avLst/>
              <a:gdLst/>
              <a:ahLst/>
              <a:rect l="l" t="t" r="r" b="b"/>
              <a:pathLst>
                <a:path w="1480" h="1468">
                  <a:moveTo>
                    <a:pt x="1479" y="734"/>
                  </a:moveTo>
                  <a:cubicBezTo>
                    <a:pt x="1479" y="1143"/>
                    <a:pt x="1143" y="1468"/>
                    <a:pt x="734" y="1468"/>
                  </a:cubicBezTo>
                  <a:cubicBezTo>
                    <a:pt x="337" y="1468"/>
                    <a:pt x="0" y="1143"/>
                    <a:pt x="0" y="734"/>
                  </a:cubicBezTo>
                  <a:cubicBezTo>
                    <a:pt x="0" y="326"/>
                    <a:pt x="337" y="1"/>
                    <a:pt x="734" y="1"/>
                  </a:cubicBezTo>
                  <a:cubicBezTo>
                    <a:pt x="1143" y="1"/>
                    <a:pt x="1479" y="326"/>
                    <a:pt x="1479" y="734"/>
                  </a:cubicBezTo>
                  <a:close/>
                </a:path>
              </a:pathLst>
            </a:custGeom>
            <a:noFill/>
            <a:ln w="11520">
              <a:solidFill>
                <a:schemeClr val="accent4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0" name="CustomShape 4"/>
            <p:cNvSpPr/>
            <p:nvPr/>
          </p:nvSpPr>
          <p:spPr>
            <a:xfrm>
              <a:off x="3135960" y="1054080"/>
              <a:ext cx="206280" cy="360"/>
            </a:xfrm>
            <a:custGeom>
              <a:avLst/>
              <a:gdLst/>
              <a:ahLst/>
              <a:rect l="l" t="t" r="r" b="b"/>
              <a:pathLst>
                <a:path w="8286" h="1">
                  <a:moveTo>
                    <a:pt x="0" y="0"/>
                  </a:moveTo>
                  <a:lnTo>
                    <a:pt x="8285" y="0"/>
                  </a:lnTo>
                </a:path>
              </a:pathLst>
            </a:custGeom>
            <a:noFill/>
            <a:ln w="11520">
              <a:solidFill>
                <a:schemeClr val="accent4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1" name="CustomShape 5"/>
            <p:cNvSpPr/>
            <p:nvPr/>
          </p:nvSpPr>
          <p:spPr>
            <a:xfrm>
              <a:off x="3405960" y="1054080"/>
              <a:ext cx="91440" cy="360"/>
            </a:xfrm>
            <a:custGeom>
              <a:avLst/>
              <a:gdLst/>
              <a:ahLst/>
              <a:rect l="l" t="t" r="r" b="b"/>
              <a:pathLst>
                <a:path w="3693" h="1">
                  <a:moveTo>
                    <a:pt x="1" y="0"/>
                  </a:moveTo>
                  <a:lnTo>
                    <a:pt x="3692" y="0"/>
                  </a:lnTo>
                </a:path>
              </a:pathLst>
            </a:custGeom>
            <a:noFill/>
            <a:ln cap="rnd" w="11520">
              <a:solidFill>
                <a:schemeClr val="accent4"/>
              </a:solidFill>
              <a:prstDash val="dot"/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2" name="CustomShape 6"/>
            <p:cNvSpPr/>
            <p:nvPr/>
          </p:nvSpPr>
          <p:spPr>
            <a:xfrm>
              <a:off x="3306240" y="295560"/>
              <a:ext cx="36000" cy="36000"/>
            </a:xfrm>
            <a:custGeom>
              <a:avLst/>
              <a:gdLst/>
              <a:ahLst/>
              <a:rect l="l" t="t" r="r" b="b"/>
              <a:pathLst>
                <a:path w="1468" h="1468">
                  <a:moveTo>
                    <a:pt x="1468" y="734"/>
                  </a:moveTo>
                  <a:cubicBezTo>
                    <a:pt x="1468" y="1143"/>
                    <a:pt x="1143" y="1468"/>
                    <a:pt x="734" y="1468"/>
                  </a:cubicBezTo>
                  <a:cubicBezTo>
                    <a:pt x="325" y="1468"/>
                    <a:pt x="1" y="1143"/>
                    <a:pt x="1" y="734"/>
                  </a:cubicBezTo>
                  <a:cubicBezTo>
                    <a:pt x="1" y="325"/>
                    <a:pt x="325" y="1"/>
                    <a:pt x="734" y="1"/>
                  </a:cubicBezTo>
                  <a:cubicBezTo>
                    <a:pt x="1143" y="1"/>
                    <a:pt x="1468" y="325"/>
                    <a:pt x="1468" y="734"/>
                  </a:cubicBezTo>
                  <a:close/>
                </a:path>
              </a:pathLst>
            </a:custGeom>
            <a:noFill/>
            <a:ln w="11520">
              <a:solidFill>
                <a:schemeClr val="accent4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3" name="CustomShape 7"/>
            <p:cNvSpPr/>
            <p:nvPr/>
          </p:nvSpPr>
          <p:spPr>
            <a:xfrm>
              <a:off x="2979000" y="448200"/>
              <a:ext cx="140400" cy="360"/>
            </a:xfrm>
            <a:custGeom>
              <a:avLst/>
              <a:gdLst/>
              <a:ahLst/>
              <a:rect l="l" t="t" r="r" b="b"/>
              <a:pathLst>
                <a:path w="5641" h="1">
                  <a:moveTo>
                    <a:pt x="5640" y="1"/>
                  </a:moveTo>
                  <a:lnTo>
                    <a:pt x="1" y="1"/>
                  </a:lnTo>
                </a:path>
              </a:pathLst>
            </a:custGeom>
            <a:noFill/>
            <a:ln cap="rnd" w="11520">
              <a:solidFill>
                <a:schemeClr val="accent4"/>
              </a:solidFill>
              <a:prstDash val="dot"/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4" name="CustomShape 8"/>
            <p:cNvSpPr/>
            <p:nvPr/>
          </p:nvSpPr>
          <p:spPr>
            <a:xfrm>
              <a:off x="2856960" y="448200"/>
              <a:ext cx="74880" cy="360"/>
            </a:xfrm>
            <a:custGeom>
              <a:avLst/>
              <a:gdLst/>
              <a:ahLst/>
              <a:rect l="l" t="t" r="r" b="b"/>
              <a:pathLst>
                <a:path w="3031" h="1">
                  <a:moveTo>
                    <a:pt x="3031" y="1"/>
                  </a:moveTo>
                  <a:lnTo>
                    <a:pt x="0" y="1"/>
                  </a:lnTo>
                </a:path>
              </a:pathLst>
            </a:custGeom>
            <a:noFill/>
            <a:ln w="11520">
              <a:solidFill>
                <a:schemeClr val="accent4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5" name="CustomShape 9"/>
            <p:cNvSpPr/>
            <p:nvPr/>
          </p:nvSpPr>
          <p:spPr>
            <a:xfrm>
              <a:off x="5662440" y="313920"/>
              <a:ext cx="206280" cy="360"/>
            </a:xfrm>
            <a:custGeom>
              <a:avLst/>
              <a:gdLst/>
              <a:ahLst/>
              <a:rect l="l" t="t" r="r" b="b"/>
              <a:pathLst>
                <a:path w="8286" h="1">
                  <a:moveTo>
                    <a:pt x="0" y="0"/>
                  </a:moveTo>
                  <a:lnTo>
                    <a:pt x="8285" y="0"/>
                  </a:lnTo>
                </a:path>
              </a:pathLst>
            </a:custGeom>
            <a:noFill/>
            <a:ln w="11520">
              <a:solidFill>
                <a:schemeClr val="accent4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6" name="CustomShape 10"/>
            <p:cNvSpPr/>
            <p:nvPr/>
          </p:nvSpPr>
          <p:spPr>
            <a:xfrm>
              <a:off x="5932800" y="313920"/>
              <a:ext cx="91440" cy="360"/>
            </a:xfrm>
            <a:custGeom>
              <a:avLst/>
              <a:gdLst/>
              <a:ahLst/>
              <a:rect l="l" t="t" r="r" b="b"/>
              <a:pathLst>
                <a:path w="3693" h="1">
                  <a:moveTo>
                    <a:pt x="1" y="0"/>
                  </a:moveTo>
                  <a:lnTo>
                    <a:pt x="3692" y="0"/>
                  </a:lnTo>
                </a:path>
              </a:pathLst>
            </a:custGeom>
            <a:noFill/>
            <a:ln cap="rnd" w="11520">
              <a:solidFill>
                <a:schemeClr val="accent4"/>
              </a:solidFill>
              <a:prstDash val="dot"/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7" name="CustomShape 11"/>
            <p:cNvSpPr/>
            <p:nvPr/>
          </p:nvSpPr>
          <p:spPr>
            <a:xfrm>
              <a:off x="5342760" y="1035720"/>
              <a:ext cx="36360" cy="36000"/>
            </a:xfrm>
            <a:custGeom>
              <a:avLst/>
              <a:gdLst/>
              <a:ahLst/>
              <a:rect l="l" t="t" r="r" b="b"/>
              <a:pathLst>
                <a:path w="1480" h="1468">
                  <a:moveTo>
                    <a:pt x="1479" y="734"/>
                  </a:moveTo>
                  <a:cubicBezTo>
                    <a:pt x="1479" y="1143"/>
                    <a:pt x="1143" y="1468"/>
                    <a:pt x="734" y="1468"/>
                  </a:cubicBezTo>
                  <a:cubicBezTo>
                    <a:pt x="337" y="1468"/>
                    <a:pt x="0" y="1143"/>
                    <a:pt x="0" y="734"/>
                  </a:cubicBezTo>
                  <a:cubicBezTo>
                    <a:pt x="0" y="326"/>
                    <a:pt x="337" y="1"/>
                    <a:pt x="734" y="1"/>
                  </a:cubicBezTo>
                  <a:cubicBezTo>
                    <a:pt x="1143" y="1"/>
                    <a:pt x="1479" y="326"/>
                    <a:pt x="1479" y="734"/>
                  </a:cubicBezTo>
                  <a:close/>
                </a:path>
              </a:pathLst>
            </a:custGeom>
            <a:noFill/>
            <a:ln w="11520">
              <a:solidFill>
                <a:schemeClr val="accent4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8" name="CustomShape 12"/>
            <p:cNvSpPr/>
            <p:nvPr/>
          </p:nvSpPr>
          <p:spPr>
            <a:xfrm>
              <a:off x="5908680" y="949680"/>
              <a:ext cx="140400" cy="360"/>
            </a:xfrm>
            <a:custGeom>
              <a:avLst/>
              <a:gdLst/>
              <a:ahLst/>
              <a:rect l="l" t="t" r="r" b="b"/>
              <a:pathLst>
                <a:path w="5641" h="1">
                  <a:moveTo>
                    <a:pt x="5640" y="1"/>
                  </a:moveTo>
                  <a:lnTo>
                    <a:pt x="1" y="1"/>
                  </a:lnTo>
                </a:path>
              </a:pathLst>
            </a:custGeom>
            <a:noFill/>
            <a:ln w="11520">
              <a:solidFill>
                <a:schemeClr val="accent4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9" name="CustomShape 13"/>
            <p:cNvSpPr/>
            <p:nvPr/>
          </p:nvSpPr>
          <p:spPr>
            <a:xfrm>
              <a:off x="4399200" y="313920"/>
              <a:ext cx="206280" cy="360"/>
            </a:xfrm>
            <a:custGeom>
              <a:avLst/>
              <a:gdLst/>
              <a:ahLst/>
              <a:rect l="l" t="t" r="r" b="b"/>
              <a:pathLst>
                <a:path w="8286" h="1">
                  <a:moveTo>
                    <a:pt x="0" y="0"/>
                  </a:moveTo>
                  <a:lnTo>
                    <a:pt x="8285" y="0"/>
                  </a:lnTo>
                </a:path>
              </a:pathLst>
            </a:custGeom>
            <a:noFill/>
            <a:ln w="11520">
              <a:solidFill>
                <a:schemeClr val="accent4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pic>
        <p:nvPicPr>
          <p:cNvPr id="220" name="Imagen 16" descr=""/>
          <p:cNvPicPr/>
          <p:nvPr/>
        </p:nvPicPr>
        <p:blipFill>
          <a:blip r:embed="rId2"/>
          <a:stretch/>
        </p:blipFill>
        <p:spPr>
          <a:xfrm>
            <a:off x="213120" y="120960"/>
            <a:ext cx="8804520" cy="893160"/>
          </a:xfrm>
          <a:prstGeom prst="rect">
            <a:avLst/>
          </a:prstGeom>
          <a:ln>
            <a:noFill/>
          </a:ln>
        </p:spPr>
      </p:pic>
      <p:sp>
        <p:nvSpPr>
          <p:cNvPr id="221" name="PlaceHolder 14"/>
          <p:cNvSpPr>
            <a:spLocks noGrp="1"/>
          </p:cNvSpPr>
          <p:nvPr>
            <p:ph type="title"/>
          </p:nvPr>
        </p:nvSpPr>
        <p:spPr>
          <a:xfrm>
            <a:off x="713160" y="8640"/>
            <a:ext cx="7716960" cy="858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r>
              <a:rPr b="0" lang="es-AR" sz="1800" spc="-1" strike="noStrike">
                <a:latin typeface="Arial"/>
              </a:rPr>
              <a:t>Click to edit the title text format</a:t>
            </a:r>
            <a:endParaRPr b="0" lang="es-AR" sz="1800" spc="-1" strike="noStrike">
              <a:latin typeface="Arial"/>
            </a:endParaRPr>
          </a:p>
        </p:txBody>
      </p:sp>
      <p:sp>
        <p:nvSpPr>
          <p:cNvPr id="222" name="PlaceHolder 15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3200" spc="-1" strike="noStrike">
                <a:latin typeface="Arial"/>
              </a:rPr>
              <a:t>Click to edit the outline text format</a:t>
            </a:r>
            <a:endParaRPr b="0" lang="es-A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AR" sz="2800" spc="-1" strike="noStrike">
                <a:latin typeface="Arial"/>
              </a:rPr>
              <a:t>Second Outline Level</a:t>
            </a:r>
            <a:endParaRPr b="0" lang="es-A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2400" spc="-1" strike="noStrike">
                <a:latin typeface="Arial"/>
              </a:rPr>
              <a:t>Third Outline Level</a:t>
            </a:r>
            <a:endParaRPr b="0" lang="es-A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AR" sz="2000" spc="-1" strike="noStrike">
                <a:latin typeface="Arial"/>
              </a:rPr>
              <a:t>Fourth Outline Level</a:t>
            </a:r>
            <a:endParaRPr b="0" lang="es-A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2000" spc="-1" strike="noStrike">
                <a:latin typeface="Arial"/>
              </a:rPr>
              <a:t>Fifth Outline Level</a:t>
            </a:r>
            <a:endParaRPr b="0" lang="es-A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2000" spc="-1" strike="noStrike">
                <a:latin typeface="Arial"/>
              </a:rPr>
              <a:t>Sixth Outline Level</a:t>
            </a:r>
            <a:endParaRPr b="0" lang="es-A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2000" spc="-1" strike="noStrike">
                <a:latin typeface="Arial"/>
              </a:rPr>
              <a:t>Seventh Outline Level</a:t>
            </a:r>
            <a:endParaRPr b="0" lang="es-A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e0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CustomShape 1"/>
          <p:cNvSpPr/>
          <p:nvPr/>
        </p:nvSpPr>
        <p:spPr>
          <a:xfrm>
            <a:off x="0" y="0"/>
            <a:ext cx="9143280" cy="51429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260" name="Group 2"/>
          <p:cNvGrpSpPr/>
          <p:nvPr/>
        </p:nvGrpSpPr>
        <p:grpSpPr>
          <a:xfrm>
            <a:off x="2856960" y="60480"/>
            <a:ext cx="3192120" cy="776520"/>
            <a:chOff x="2856960" y="60480"/>
            <a:chExt cx="3192120" cy="776520"/>
          </a:xfrm>
        </p:grpSpPr>
        <p:sp>
          <p:nvSpPr>
            <p:cNvPr id="261" name="CustomShape 3"/>
            <p:cNvSpPr/>
            <p:nvPr/>
          </p:nvSpPr>
          <p:spPr>
            <a:xfrm>
              <a:off x="3861000" y="801000"/>
              <a:ext cx="36360" cy="36000"/>
            </a:xfrm>
            <a:custGeom>
              <a:avLst/>
              <a:gdLst/>
              <a:ahLst/>
              <a:rect l="l" t="t" r="r" b="b"/>
              <a:pathLst>
                <a:path w="1480" h="1468">
                  <a:moveTo>
                    <a:pt x="1479" y="734"/>
                  </a:moveTo>
                  <a:cubicBezTo>
                    <a:pt x="1479" y="1143"/>
                    <a:pt x="1143" y="1468"/>
                    <a:pt x="734" y="1468"/>
                  </a:cubicBezTo>
                  <a:cubicBezTo>
                    <a:pt x="337" y="1468"/>
                    <a:pt x="0" y="1143"/>
                    <a:pt x="0" y="734"/>
                  </a:cubicBezTo>
                  <a:cubicBezTo>
                    <a:pt x="0" y="326"/>
                    <a:pt x="337" y="1"/>
                    <a:pt x="734" y="1"/>
                  </a:cubicBezTo>
                  <a:cubicBezTo>
                    <a:pt x="1143" y="1"/>
                    <a:pt x="1479" y="326"/>
                    <a:pt x="1479" y="734"/>
                  </a:cubicBezTo>
                  <a:close/>
                </a:path>
              </a:pathLst>
            </a:custGeom>
            <a:noFill/>
            <a:ln w="11520">
              <a:solidFill>
                <a:schemeClr val="accent4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2" name="CustomShape 4"/>
            <p:cNvSpPr/>
            <p:nvPr/>
          </p:nvSpPr>
          <p:spPr>
            <a:xfrm>
              <a:off x="3135960" y="819360"/>
              <a:ext cx="206280" cy="360"/>
            </a:xfrm>
            <a:custGeom>
              <a:avLst/>
              <a:gdLst/>
              <a:ahLst/>
              <a:rect l="l" t="t" r="r" b="b"/>
              <a:pathLst>
                <a:path w="8286" h="1">
                  <a:moveTo>
                    <a:pt x="0" y="0"/>
                  </a:moveTo>
                  <a:lnTo>
                    <a:pt x="8285" y="0"/>
                  </a:lnTo>
                </a:path>
              </a:pathLst>
            </a:custGeom>
            <a:noFill/>
            <a:ln w="11520">
              <a:solidFill>
                <a:schemeClr val="accent4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3" name="CustomShape 5"/>
            <p:cNvSpPr/>
            <p:nvPr/>
          </p:nvSpPr>
          <p:spPr>
            <a:xfrm>
              <a:off x="3405960" y="819360"/>
              <a:ext cx="91440" cy="360"/>
            </a:xfrm>
            <a:custGeom>
              <a:avLst/>
              <a:gdLst/>
              <a:ahLst/>
              <a:rect l="l" t="t" r="r" b="b"/>
              <a:pathLst>
                <a:path w="3693" h="1">
                  <a:moveTo>
                    <a:pt x="1" y="0"/>
                  </a:moveTo>
                  <a:lnTo>
                    <a:pt x="3692" y="0"/>
                  </a:lnTo>
                </a:path>
              </a:pathLst>
            </a:custGeom>
            <a:noFill/>
            <a:ln cap="rnd" w="11520">
              <a:solidFill>
                <a:schemeClr val="accent4"/>
              </a:solidFill>
              <a:prstDash val="dot"/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4" name="CustomShape 6"/>
            <p:cNvSpPr/>
            <p:nvPr/>
          </p:nvSpPr>
          <p:spPr>
            <a:xfrm>
              <a:off x="3306240" y="60480"/>
              <a:ext cx="36000" cy="36000"/>
            </a:xfrm>
            <a:custGeom>
              <a:avLst/>
              <a:gdLst/>
              <a:ahLst/>
              <a:rect l="l" t="t" r="r" b="b"/>
              <a:pathLst>
                <a:path w="1468" h="1468">
                  <a:moveTo>
                    <a:pt x="1468" y="734"/>
                  </a:moveTo>
                  <a:cubicBezTo>
                    <a:pt x="1468" y="1143"/>
                    <a:pt x="1143" y="1468"/>
                    <a:pt x="734" y="1468"/>
                  </a:cubicBezTo>
                  <a:cubicBezTo>
                    <a:pt x="325" y="1468"/>
                    <a:pt x="1" y="1143"/>
                    <a:pt x="1" y="734"/>
                  </a:cubicBezTo>
                  <a:cubicBezTo>
                    <a:pt x="1" y="325"/>
                    <a:pt x="325" y="1"/>
                    <a:pt x="734" y="1"/>
                  </a:cubicBezTo>
                  <a:cubicBezTo>
                    <a:pt x="1143" y="1"/>
                    <a:pt x="1468" y="325"/>
                    <a:pt x="1468" y="734"/>
                  </a:cubicBezTo>
                  <a:close/>
                </a:path>
              </a:pathLst>
            </a:custGeom>
            <a:noFill/>
            <a:ln w="11520">
              <a:solidFill>
                <a:schemeClr val="accent4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5" name="CustomShape 7"/>
            <p:cNvSpPr/>
            <p:nvPr/>
          </p:nvSpPr>
          <p:spPr>
            <a:xfrm>
              <a:off x="2979000" y="213480"/>
              <a:ext cx="140400" cy="360"/>
            </a:xfrm>
            <a:custGeom>
              <a:avLst/>
              <a:gdLst/>
              <a:ahLst/>
              <a:rect l="l" t="t" r="r" b="b"/>
              <a:pathLst>
                <a:path w="5641" h="1">
                  <a:moveTo>
                    <a:pt x="5640" y="1"/>
                  </a:moveTo>
                  <a:lnTo>
                    <a:pt x="1" y="1"/>
                  </a:lnTo>
                </a:path>
              </a:pathLst>
            </a:custGeom>
            <a:noFill/>
            <a:ln cap="rnd" w="11520">
              <a:solidFill>
                <a:schemeClr val="accent4"/>
              </a:solidFill>
              <a:prstDash val="dot"/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6" name="CustomShape 8"/>
            <p:cNvSpPr/>
            <p:nvPr/>
          </p:nvSpPr>
          <p:spPr>
            <a:xfrm>
              <a:off x="2856960" y="213480"/>
              <a:ext cx="74880" cy="360"/>
            </a:xfrm>
            <a:custGeom>
              <a:avLst/>
              <a:gdLst/>
              <a:ahLst/>
              <a:rect l="l" t="t" r="r" b="b"/>
              <a:pathLst>
                <a:path w="3031" h="1">
                  <a:moveTo>
                    <a:pt x="3031" y="1"/>
                  </a:moveTo>
                  <a:lnTo>
                    <a:pt x="0" y="1"/>
                  </a:lnTo>
                </a:path>
              </a:pathLst>
            </a:custGeom>
            <a:noFill/>
            <a:ln w="11520">
              <a:solidFill>
                <a:schemeClr val="accent4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7" name="CustomShape 9"/>
            <p:cNvSpPr/>
            <p:nvPr/>
          </p:nvSpPr>
          <p:spPr>
            <a:xfrm>
              <a:off x="5662440" y="78840"/>
              <a:ext cx="206280" cy="360"/>
            </a:xfrm>
            <a:custGeom>
              <a:avLst/>
              <a:gdLst/>
              <a:ahLst/>
              <a:rect l="l" t="t" r="r" b="b"/>
              <a:pathLst>
                <a:path w="8286" h="1">
                  <a:moveTo>
                    <a:pt x="0" y="0"/>
                  </a:moveTo>
                  <a:lnTo>
                    <a:pt x="8285" y="0"/>
                  </a:lnTo>
                </a:path>
              </a:pathLst>
            </a:custGeom>
            <a:noFill/>
            <a:ln w="11520">
              <a:solidFill>
                <a:schemeClr val="accent4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8" name="CustomShape 10"/>
            <p:cNvSpPr/>
            <p:nvPr/>
          </p:nvSpPr>
          <p:spPr>
            <a:xfrm>
              <a:off x="5932800" y="78840"/>
              <a:ext cx="91440" cy="360"/>
            </a:xfrm>
            <a:custGeom>
              <a:avLst/>
              <a:gdLst/>
              <a:ahLst/>
              <a:rect l="l" t="t" r="r" b="b"/>
              <a:pathLst>
                <a:path w="3693" h="1">
                  <a:moveTo>
                    <a:pt x="1" y="0"/>
                  </a:moveTo>
                  <a:lnTo>
                    <a:pt x="3692" y="0"/>
                  </a:lnTo>
                </a:path>
              </a:pathLst>
            </a:custGeom>
            <a:noFill/>
            <a:ln cap="rnd" w="11520">
              <a:solidFill>
                <a:schemeClr val="accent4"/>
              </a:solidFill>
              <a:prstDash val="dot"/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9" name="CustomShape 11"/>
            <p:cNvSpPr/>
            <p:nvPr/>
          </p:nvSpPr>
          <p:spPr>
            <a:xfrm>
              <a:off x="5342760" y="801000"/>
              <a:ext cx="36360" cy="36000"/>
            </a:xfrm>
            <a:custGeom>
              <a:avLst/>
              <a:gdLst/>
              <a:ahLst/>
              <a:rect l="l" t="t" r="r" b="b"/>
              <a:pathLst>
                <a:path w="1480" h="1468">
                  <a:moveTo>
                    <a:pt x="1479" y="734"/>
                  </a:moveTo>
                  <a:cubicBezTo>
                    <a:pt x="1479" y="1143"/>
                    <a:pt x="1143" y="1468"/>
                    <a:pt x="734" y="1468"/>
                  </a:cubicBezTo>
                  <a:cubicBezTo>
                    <a:pt x="337" y="1468"/>
                    <a:pt x="0" y="1143"/>
                    <a:pt x="0" y="734"/>
                  </a:cubicBezTo>
                  <a:cubicBezTo>
                    <a:pt x="0" y="326"/>
                    <a:pt x="337" y="1"/>
                    <a:pt x="734" y="1"/>
                  </a:cubicBezTo>
                  <a:cubicBezTo>
                    <a:pt x="1143" y="1"/>
                    <a:pt x="1479" y="326"/>
                    <a:pt x="1479" y="734"/>
                  </a:cubicBezTo>
                  <a:close/>
                </a:path>
              </a:pathLst>
            </a:custGeom>
            <a:noFill/>
            <a:ln w="11520">
              <a:solidFill>
                <a:schemeClr val="accent4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0" name="CustomShape 12"/>
            <p:cNvSpPr/>
            <p:nvPr/>
          </p:nvSpPr>
          <p:spPr>
            <a:xfrm>
              <a:off x="5908680" y="714960"/>
              <a:ext cx="140400" cy="360"/>
            </a:xfrm>
            <a:custGeom>
              <a:avLst/>
              <a:gdLst/>
              <a:ahLst/>
              <a:rect l="l" t="t" r="r" b="b"/>
              <a:pathLst>
                <a:path w="5641" h="1">
                  <a:moveTo>
                    <a:pt x="5640" y="1"/>
                  </a:moveTo>
                  <a:lnTo>
                    <a:pt x="1" y="1"/>
                  </a:lnTo>
                </a:path>
              </a:pathLst>
            </a:custGeom>
            <a:noFill/>
            <a:ln w="11520">
              <a:solidFill>
                <a:schemeClr val="accent4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1" name="CustomShape 13"/>
            <p:cNvSpPr/>
            <p:nvPr/>
          </p:nvSpPr>
          <p:spPr>
            <a:xfrm>
              <a:off x="4399200" y="78840"/>
              <a:ext cx="206280" cy="360"/>
            </a:xfrm>
            <a:custGeom>
              <a:avLst/>
              <a:gdLst/>
              <a:ahLst/>
              <a:rect l="l" t="t" r="r" b="b"/>
              <a:pathLst>
                <a:path w="8286" h="1">
                  <a:moveTo>
                    <a:pt x="0" y="0"/>
                  </a:moveTo>
                  <a:lnTo>
                    <a:pt x="8285" y="0"/>
                  </a:lnTo>
                </a:path>
              </a:pathLst>
            </a:custGeom>
            <a:noFill/>
            <a:ln w="11520">
              <a:solidFill>
                <a:schemeClr val="accent4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pic>
        <p:nvPicPr>
          <p:cNvPr id="272" name="Imagen 1" descr=""/>
          <p:cNvPicPr/>
          <p:nvPr/>
        </p:nvPicPr>
        <p:blipFill>
          <a:blip r:embed="rId2"/>
          <a:stretch/>
        </p:blipFill>
        <p:spPr>
          <a:xfrm>
            <a:off x="297720" y="-79560"/>
            <a:ext cx="8616960" cy="1034280"/>
          </a:xfrm>
          <a:prstGeom prst="rect">
            <a:avLst/>
          </a:prstGeom>
          <a:ln>
            <a:noFill/>
          </a:ln>
        </p:spPr>
      </p:pic>
      <p:grpSp>
        <p:nvGrpSpPr>
          <p:cNvPr id="273" name="Group 14"/>
          <p:cNvGrpSpPr/>
          <p:nvPr/>
        </p:nvGrpSpPr>
        <p:grpSpPr>
          <a:xfrm>
            <a:off x="-28800" y="4428360"/>
            <a:ext cx="9200520" cy="714600"/>
            <a:chOff x="-28800" y="4428360"/>
            <a:chExt cx="9200520" cy="714600"/>
          </a:xfrm>
        </p:grpSpPr>
        <p:sp>
          <p:nvSpPr>
            <p:cNvPr id="274" name="CustomShape 15"/>
            <p:cNvSpPr/>
            <p:nvPr/>
          </p:nvSpPr>
          <p:spPr>
            <a:xfrm>
              <a:off x="17280" y="4738680"/>
              <a:ext cx="9111600" cy="404280"/>
            </a:xfrm>
            <a:prstGeom prst="rect">
              <a:avLst/>
            </a:prstGeom>
            <a:solidFill>
              <a:srgbClr val="547da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5" name="CustomShape 16"/>
            <p:cNvSpPr/>
            <p:nvPr/>
          </p:nvSpPr>
          <p:spPr>
            <a:xfrm>
              <a:off x="8753400" y="4428360"/>
              <a:ext cx="418320" cy="653400"/>
            </a:xfrm>
            <a:custGeom>
              <a:avLst/>
              <a:gdLst/>
              <a:ahLst/>
              <a:rect l="l" t="t" r="r" b="b"/>
              <a:pathLst>
                <a:path w="117" h="181">
                  <a:moveTo>
                    <a:pt x="87" y="38"/>
                  </a:moveTo>
                  <a:cubicBezTo>
                    <a:pt x="76" y="23"/>
                    <a:pt x="64" y="10"/>
                    <a:pt x="46" y="4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33" y="3"/>
                    <a:pt x="18" y="0"/>
                    <a:pt x="11" y="14"/>
                  </a:cubicBezTo>
                  <a:cubicBezTo>
                    <a:pt x="1" y="32"/>
                    <a:pt x="4" y="51"/>
                    <a:pt x="15" y="68"/>
                  </a:cubicBezTo>
                  <a:cubicBezTo>
                    <a:pt x="27" y="85"/>
                    <a:pt x="25" y="99"/>
                    <a:pt x="8" y="115"/>
                  </a:cubicBezTo>
                  <a:cubicBezTo>
                    <a:pt x="8" y="117"/>
                    <a:pt x="7" y="118"/>
                    <a:pt x="6" y="120"/>
                  </a:cubicBezTo>
                  <a:cubicBezTo>
                    <a:pt x="0" y="139"/>
                    <a:pt x="0" y="157"/>
                    <a:pt x="16" y="169"/>
                  </a:cubicBezTo>
                  <a:cubicBezTo>
                    <a:pt x="32" y="181"/>
                    <a:pt x="51" y="180"/>
                    <a:pt x="68" y="168"/>
                  </a:cubicBezTo>
                  <a:cubicBezTo>
                    <a:pt x="68" y="168"/>
                    <a:pt x="68" y="168"/>
                    <a:pt x="68" y="168"/>
                  </a:cubicBezTo>
                  <a:cubicBezTo>
                    <a:pt x="108" y="144"/>
                    <a:pt x="117" y="82"/>
                    <a:pt x="87" y="38"/>
                  </a:cubicBezTo>
                  <a:close/>
                </a:path>
              </a:pathLst>
            </a:custGeom>
            <a:solidFill>
              <a:srgbClr val="547da0"/>
            </a:solidFill>
            <a:ln w="284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6" name="CustomShape 17"/>
            <p:cNvSpPr/>
            <p:nvPr/>
          </p:nvSpPr>
          <p:spPr>
            <a:xfrm>
              <a:off x="-28800" y="4428360"/>
              <a:ext cx="421560" cy="653400"/>
            </a:xfrm>
            <a:custGeom>
              <a:avLst/>
              <a:gdLst/>
              <a:ahLst/>
              <a:rect l="l" t="t" r="r" b="b"/>
              <a:pathLst>
                <a:path w="118" h="181">
                  <a:moveTo>
                    <a:pt x="31" y="38"/>
                  </a:moveTo>
                  <a:cubicBezTo>
                    <a:pt x="42" y="23"/>
                    <a:pt x="54" y="10"/>
                    <a:pt x="72" y="4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85" y="3"/>
                    <a:pt x="100" y="0"/>
                    <a:pt x="107" y="14"/>
                  </a:cubicBezTo>
                  <a:cubicBezTo>
                    <a:pt x="117" y="32"/>
                    <a:pt x="114" y="51"/>
                    <a:pt x="103" y="68"/>
                  </a:cubicBezTo>
                  <a:cubicBezTo>
                    <a:pt x="91" y="85"/>
                    <a:pt x="93" y="99"/>
                    <a:pt x="109" y="115"/>
                  </a:cubicBezTo>
                  <a:cubicBezTo>
                    <a:pt x="110" y="117"/>
                    <a:pt x="111" y="118"/>
                    <a:pt x="112" y="120"/>
                  </a:cubicBezTo>
                  <a:cubicBezTo>
                    <a:pt x="118" y="139"/>
                    <a:pt x="118" y="157"/>
                    <a:pt x="102" y="169"/>
                  </a:cubicBezTo>
                  <a:cubicBezTo>
                    <a:pt x="86" y="181"/>
                    <a:pt x="67" y="180"/>
                    <a:pt x="50" y="168"/>
                  </a:cubicBezTo>
                  <a:cubicBezTo>
                    <a:pt x="50" y="168"/>
                    <a:pt x="50" y="168"/>
                    <a:pt x="50" y="168"/>
                  </a:cubicBezTo>
                  <a:cubicBezTo>
                    <a:pt x="10" y="144"/>
                    <a:pt x="0" y="82"/>
                    <a:pt x="31" y="38"/>
                  </a:cubicBezTo>
                  <a:close/>
                </a:path>
              </a:pathLst>
            </a:custGeom>
            <a:solidFill>
              <a:srgbClr val="547da0"/>
            </a:solidFill>
            <a:ln w="284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77" name="PlaceHolder 18"/>
          <p:cNvSpPr>
            <a:spLocks noGrp="1"/>
          </p:cNvSpPr>
          <p:nvPr>
            <p:ph type="title"/>
          </p:nvPr>
        </p:nvSpPr>
        <p:spPr>
          <a:xfrm>
            <a:off x="713160" y="8640"/>
            <a:ext cx="7716960" cy="858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r>
              <a:rPr b="0" lang="es-AR" sz="1800" spc="-1" strike="noStrike">
                <a:latin typeface="Arial"/>
              </a:rPr>
              <a:t>Click to edit the title text format</a:t>
            </a:r>
            <a:endParaRPr b="0" lang="es-AR" sz="1800" spc="-1" strike="noStrike">
              <a:latin typeface="Arial"/>
            </a:endParaRPr>
          </a:p>
        </p:txBody>
      </p:sp>
      <p:sp>
        <p:nvSpPr>
          <p:cNvPr id="278" name="PlaceHolder 19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3200" spc="-1" strike="noStrike">
                <a:latin typeface="Arial"/>
              </a:rPr>
              <a:t>Click to edit the outline text format</a:t>
            </a:r>
            <a:endParaRPr b="0" lang="es-A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AR" sz="2800" spc="-1" strike="noStrike">
                <a:latin typeface="Arial"/>
              </a:rPr>
              <a:t>Second Outline Level</a:t>
            </a:r>
            <a:endParaRPr b="0" lang="es-A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2400" spc="-1" strike="noStrike">
                <a:latin typeface="Arial"/>
              </a:rPr>
              <a:t>Third Outline Level</a:t>
            </a:r>
            <a:endParaRPr b="0" lang="es-A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AR" sz="2000" spc="-1" strike="noStrike">
                <a:latin typeface="Arial"/>
              </a:rPr>
              <a:t>Fourth Outline Level</a:t>
            </a:r>
            <a:endParaRPr b="0" lang="es-A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2000" spc="-1" strike="noStrike">
                <a:latin typeface="Arial"/>
              </a:rPr>
              <a:t>Fifth Outline Level</a:t>
            </a:r>
            <a:endParaRPr b="0" lang="es-A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2000" spc="-1" strike="noStrike">
                <a:latin typeface="Arial"/>
              </a:rPr>
              <a:t>Sixth Outline Level</a:t>
            </a:r>
            <a:endParaRPr b="0" lang="es-A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2000" spc="-1" strike="noStrike">
                <a:latin typeface="Arial"/>
              </a:rPr>
              <a:t>Seventh Outline Level</a:t>
            </a:r>
            <a:endParaRPr b="0" lang="es-A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e0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CustomShape 1"/>
          <p:cNvSpPr/>
          <p:nvPr/>
        </p:nvSpPr>
        <p:spPr>
          <a:xfrm>
            <a:off x="0" y="0"/>
            <a:ext cx="9143280" cy="51429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316" name="Group 2"/>
          <p:cNvGrpSpPr/>
          <p:nvPr/>
        </p:nvGrpSpPr>
        <p:grpSpPr>
          <a:xfrm>
            <a:off x="2856960" y="295560"/>
            <a:ext cx="3192120" cy="776160"/>
            <a:chOff x="2856960" y="295560"/>
            <a:chExt cx="3192120" cy="776160"/>
          </a:xfrm>
        </p:grpSpPr>
        <p:sp>
          <p:nvSpPr>
            <p:cNvPr id="317" name="CustomShape 3"/>
            <p:cNvSpPr/>
            <p:nvPr/>
          </p:nvSpPr>
          <p:spPr>
            <a:xfrm>
              <a:off x="3861000" y="1035720"/>
              <a:ext cx="36360" cy="36000"/>
            </a:xfrm>
            <a:custGeom>
              <a:avLst/>
              <a:gdLst/>
              <a:ahLst/>
              <a:rect l="l" t="t" r="r" b="b"/>
              <a:pathLst>
                <a:path w="1480" h="1468">
                  <a:moveTo>
                    <a:pt x="1479" y="734"/>
                  </a:moveTo>
                  <a:cubicBezTo>
                    <a:pt x="1479" y="1143"/>
                    <a:pt x="1143" y="1468"/>
                    <a:pt x="734" y="1468"/>
                  </a:cubicBezTo>
                  <a:cubicBezTo>
                    <a:pt x="337" y="1468"/>
                    <a:pt x="0" y="1143"/>
                    <a:pt x="0" y="734"/>
                  </a:cubicBezTo>
                  <a:cubicBezTo>
                    <a:pt x="0" y="326"/>
                    <a:pt x="337" y="1"/>
                    <a:pt x="734" y="1"/>
                  </a:cubicBezTo>
                  <a:cubicBezTo>
                    <a:pt x="1143" y="1"/>
                    <a:pt x="1479" y="326"/>
                    <a:pt x="1479" y="734"/>
                  </a:cubicBezTo>
                  <a:close/>
                </a:path>
              </a:pathLst>
            </a:custGeom>
            <a:noFill/>
            <a:ln w="11520">
              <a:solidFill>
                <a:schemeClr val="accent4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8" name="CustomShape 4"/>
            <p:cNvSpPr/>
            <p:nvPr/>
          </p:nvSpPr>
          <p:spPr>
            <a:xfrm>
              <a:off x="3135960" y="1054080"/>
              <a:ext cx="206280" cy="360"/>
            </a:xfrm>
            <a:custGeom>
              <a:avLst/>
              <a:gdLst/>
              <a:ahLst/>
              <a:rect l="l" t="t" r="r" b="b"/>
              <a:pathLst>
                <a:path w="8286" h="1">
                  <a:moveTo>
                    <a:pt x="0" y="0"/>
                  </a:moveTo>
                  <a:lnTo>
                    <a:pt x="8285" y="0"/>
                  </a:lnTo>
                </a:path>
              </a:pathLst>
            </a:custGeom>
            <a:noFill/>
            <a:ln w="11520">
              <a:solidFill>
                <a:schemeClr val="accent4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9" name="CustomShape 5"/>
            <p:cNvSpPr/>
            <p:nvPr/>
          </p:nvSpPr>
          <p:spPr>
            <a:xfrm>
              <a:off x="3405960" y="1054080"/>
              <a:ext cx="91440" cy="360"/>
            </a:xfrm>
            <a:custGeom>
              <a:avLst/>
              <a:gdLst/>
              <a:ahLst/>
              <a:rect l="l" t="t" r="r" b="b"/>
              <a:pathLst>
                <a:path w="3693" h="1">
                  <a:moveTo>
                    <a:pt x="1" y="0"/>
                  </a:moveTo>
                  <a:lnTo>
                    <a:pt x="3692" y="0"/>
                  </a:lnTo>
                </a:path>
              </a:pathLst>
            </a:custGeom>
            <a:noFill/>
            <a:ln cap="rnd" w="11520">
              <a:solidFill>
                <a:schemeClr val="accent4"/>
              </a:solidFill>
              <a:prstDash val="dot"/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20" name="CustomShape 6"/>
            <p:cNvSpPr/>
            <p:nvPr/>
          </p:nvSpPr>
          <p:spPr>
            <a:xfrm>
              <a:off x="3306240" y="295560"/>
              <a:ext cx="36000" cy="36000"/>
            </a:xfrm>
            <a:custGeom>
              <a:avLst/>
              <a:gdLst/>
              <a:ahLst/>
              <a:rect l="l" t="t" r="r" b="b"/>
              <a:pathLst>
                <a:path w="1468" h="1468">
                  <a:moveTo>
                    <a:pt x="1468" y="734"/>
                  </a:moveTo>
                  <a:cubicBezTo>
                    <a:pt x="1468" y="1143"/>
                    <a:pt x="1143" y="1468"/>
                    <a:pt x="734" y="1468"/>
                  </a:cubicBezTo>
                  <a:cubicBezTo>
                    <a:pt x="325" y="1468"/>
                    <a:pt x="1" y="1143"/>
                    <a:pt x="1" y="734"/>
                  </a:cubicBezTo>
                  <a:cubicBezTo>
                    <a:pt x="1" y="325"/>
                    <a:pt x="325" y="1"/>
                    <a:pt x="734" y="1"/>
                  </a:cubicBezTo>
                  <a:cubicBezTo>
                    <a:pt x="1143" y="1"/>
                    <a:pt x="1468" y="325"/>
                    <a:pt x="1468" y="734"/>
                  </a:cubicBezTo>
                  <a:close/>
                </a:path>
              </a:pathLst>
            </a:custGeom>
            <a:noFill/>
            <a:ln w="11520">
              <a:solidFill>
                <a:schemeClr val="accent4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21" name="CustomShape 7"/>
            <p:cNvSpPr/>
            <p:nvPr/>
          </p:nvSpPr>
          <p:spPr>
            <a:xfrm>
              <a:off x="2979000" y="448200"/>
              <a:ext cx="140400" cy="360"/>
            </a:xfrm>
            <a:custGeom>
              <a:avLst/>
              <a:gdLst/>
              <a:ahLst/>
              <a:rect l="l" t="t" r="r" b="b"/>
              <a:pathLst>
                <a:path w="5641" h="1">
                  <a:moveTo>
                    <a:pt x="5640" y="1"/>
                  </a:moveTo>
                  <a:lnTo>
                    <a:pt x="1" y="1"/>
                  </a:lnTo>
                </a:path>
              </a:pathLst>
            </a:custGeom>
            <a:noFill/>
            <a:ln cap="rnd" w="11520">
              <a:solidFill>
                <a:schemeClr val="accent4"/>
              </a:solidFill>
              <a:prstDash val="dot"/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22" name="CustomShape 8"/>
            <p:cNvSpPr/>
            <p:nvPr/>
          </p:nvSpPr>
          <p:spPr>
            <a:xfrm>
              <a:off x="2856960" y="448200"/>
              <a:ext cx="74880" cy="360"/>
            </a:xfrm>
            <a:custGeom>
              <a:avLst/>
              <a:gdLst/>
              <a:ahLst/>
              <a:rect l="l" t="t" r="r" b="b"/>
              <a:pathLst>
                <a:path w="3031" h="1">
                  <a:moveTo>
                    <a:pt x="3031" y="1"/>
                  </a:moveTo>
                  <a:lnTo>
                    <a:pt x="0" y="1"/>
                  </a:lnTo>
                </a:path>
              </a:pathLst>
            </a:custGeom>
            <a:noFill/>
            <a:ln w="11520">
              <a:solidFill>
                <a:schemeClr val="accent4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23" name="CustomShape 9"/>
            <p:cNvSpPr/>
            <p:nvPr/>
          </p:nvSpPr>
          <p:spPr>
            <a:xfrm>
              <a:off x="5662440" y="313920"/>
              <a:ext cx="206280" cy="360"/>
            </a:xfrm>
            <a:custGeom>
              <a:avLst/>
              <a:gdLst/>
              <a:ahLst/>
              <a:rect l="l" t="t" r="r" b="b"/>
              <a:pathLst>
                <a:path w="8286" h="1">
                  <a:moveTo>
                    <a:pt x="0" y="0"/>
                  </a:moveTo>
                  <a:lnTo>
                    <a:pt x="8285" y="0"/>
                  </a:lnTo>
                </a:path>
              </a:pathLst>
            </a:custGeom>
            <a:noFill/>
            <a:ln w="11520">
              <a:solidFill>
                <a:schemeClr val="accent4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24" name="CustomShape 10"/>
            <p:cNvSpPr/>
            <p:nvPr/>
          </p:nvSpPr>
          <p:spPr>
            <a:xfrm>
              <a:off x="5932800" y="313920"/>
              <a:ext cx="91440" cy="360"/>
            </a:xfrm>
            <a:custGeom>
              <a:avLst/>
              <a:gdLst/>
              <a:ahLst/>
              <a:rect l="l" t="t" r="r" b="b"/>
              <a:pathLst>
                <a:path w="3693" h="1">
                  <a:moveTo>
                    <a:pt x="1" y="0"/>
                  </a:moveTo>
                  <a:lnTo>
                    <a:pt x="3692" y="0"/>
                  </a:lnTo>
                </a:path>
              </a:pathLst>
            </a:custGeom>
            <a:noFill/>
            <a:ln cap="rnd" w="11520">
              <a:solidFill>
                <a:schemeClr val="accent4"/>
              </a:solidFill>
              <a:prstDash val="dot"/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25" name="CustomShape 11"/>
            <p:cNvSpPr/>
            <p:nvPr/>
          </p:nvSpPr>
          <p:spPr>
            <a:xfrm>
              <a:off x="5342760" y="1035720"/>
              <a:ext cx="36360" cy="36000"/>
            </a:xfrm>
            <a:custGeom>
              <a:avLst/>
              <a:gdLst/>
              <a:ahLst/>
              <a:rect l="l" t="t" r="r" b="b"/>
              <a:pathLst>
                <a:path w="1480" h="1468">
                  <a:moveTo>
                    <a:pt x="1479" y="734"/>
                  </a:moveTo>
                  <a:cubicBezTo>
                    <a:pt x="1479" y="1143"/>
                    <a:pt x="1143" y="1468"/>
                    <a:pt x="734" y="1468"/>
                  </a:cubicBezTo>
                  <a:cubicBezTo>
                    <a:pt x="337" y="1468"/>
                    <a:pt x="0" y="1143"/>
                    <a:pt x="0" y="734"/>
                  </a:cubicBezTo>
                  <a:cubicBezTo>
                    <a:pt x="0" y="326"/>
                    <a:pt x="337" y="1"/>
                    <a:pt x="734" y="1"/>
                  </a:cubicBezTo>
                  <a:cubicBezTo>
                    <a:pt x="1143" y="1"/>
                    <a:pt x="1479" y="326"/>
                    <a:pt x="1479" y="734"/>
                  </a:cubicBezTo>
                  <a:close/>
                </a:path>
              </a:pathLst>
            </a:custGeom>
            <a:noFill/>
            <a:ln w="11520">
              <a:solidFill>
                <a:schemeClr val="accent4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26" name="CustomShape 12"/>
            <p:cNvSpPr/>
            <p:nvPr/>
          </p:nvSpPr>
          <p:spPr>
            <a:xfrm>
              <a:off x="5908680" y="949680"/>
              <a:ext cx="140400" cy="360"/>
            </a:xfrm>
            <a:custGeom>
              <a:avLst/>
              <a:gdLst/>
              <a:ahLst/>
              <a:rect l="l" t="t" r="r" b="b"/>
              <a:pathLst>
                <a:path w="5641" h="1">
                  <a:moveTo>
                    <a:pt x="5640" y="1"/>
                  </a:moveTo>
                  <a:lnTo>
                    <a:pt x="1" y="1"/>
                  </a:lnTo>
                </a:path>
              </a:pathLst>
            </a:custGeom>
            <a:noFill/>
            <a:ln w="11520">
              <a:solidFill>
                <a:schemeClr val="accent4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27" name="CustomShape 13"/>
            <p:cNvSpPr/>
            <p:nvPr/>
          </p:nvSpPr>
          <p:spPr>
            <a:xfrm>
              <a:off x="4399200" y="313920"/>
              <a:ext cx="206280" cy="360"/>
            </a:xfrm>
            <a:custGeom>
              <a:avLst/>
              <a:gdLst/>
              <a:ahLst/>
              <a:rect l="l" t="t" r="r" b="b"/>
              <a:pathLst>
                <a:path w="8286" h="1">
                  <a:moveTo>
                    <a:pt x="0" y="0"/>
                  </a:moveTo>
                  <a:lnTo>
                    <a:pt x="8285" y="0"/>
                  </a:lnTo>
                </a:path>
              </a:pathLst>
            </a:custGeom>
            <a:noFill/>
            <a:ln w="11520">
              <a:solidFill>
                <a:schemeClr val="accent4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pic>
        <p:nvPicPr>
          <p:cNvPr id="328" name="Imagen 20" descr=""/>
          <p:cNvPicPr/>
          <p:nvPr/>
        </p:nvPicPr>
        <p:blipFill>
          <a:blip r:embed="rId2"/>
          <a:stretch/>
        </p:blipFill>
        <p:spPr>
          <a:xfrm>
            <a:off x="213120" y="120960"/>
            <a:ext cx="8804520" cy="893160"/>
          </a:xfrm>
          <a:prstGeom prst="rect">
            <a:avLst/>
          </a:prstGeom>
          <a:ln>
            <a:noFill/>
          </a:ln>
        </p:spPr>
      </p:pic>
      <p:grpSp>
        <p:nvGrpSpPr>
          <p:cNvPr id="329" name="Group 14"/>
          <p:cNvGrpSpPr/>
          <p:nvPr/>
        </p:nvGrpSpPr>
        <p:grpSpPr>
          <a:xfrm>
            <a:off x="-28800" y="4428360"/>
            <a:ext cx="9200520" cy="714600"/>
            <a:chOff x="-28800" y="4428360"/>
            <a:chExt cx="9200520" cy="714600"/>
          </a:xfrm>
        </p:grpSpPr>
        <p:sp>
          <p:nvSpPr>
            <p:cNvPr id="330" name="CustomShape 15"/>
            <p:cNvSpPr/>
            <p:nvPr/>
          </p:nvSpPr>
          <p:spPr>
            <a:xfrm>
              <a:off x="17280" y="4738680"/>
              <a:ext cx="9111600" cy="404280"/>
            </a:xfrm>
            <a:prstGeom prst="rect">
              <a:avLst/>
            </a:prstGeom>
            <a:solidFill>
              <a:srgbClr val="547da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31" name="CustomShape 16"/>
            <p:cNvSpPr/>
            <p:nvPr/>
          </p:nvSpPr>
          <p:spPr>
            <a:xfrm>
              <a:off x="8753400" y="4428360"/>
              <a:ext cx="418320" cy="653400"/>
            </a:xfrm>
            <a:custGeom>
              <a:avLst/>
              <a:gdLst/>
              <a:ahLst/>
              <a:rect l="l" t="t" r="r" b="b"/>
              <a:pathLst>
                <a:path w="117" h="181">
                  <a:moveTo>
                    <a:pt x="87" y="38"/>
                  </a:moveTo>
                  <a:cubicBezTo>
                    <a:pt x="76" y="23"/>
                    <a:pt x="64" y="10"/>
                    <a:pt x="46" y="4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33" y="3"/>
                    <a:pt x="18" y="0"/>
                    <a:pt x="11" y="14"/>
                  </a:cubicBezTo>
                  <a:cubicBezTo>
                    <a:pt x="1" y="32"/>
                    <a:pt x="4" y="51"/>
                    <a:pt x="15" y="68"/>
                  </a:cubicBezTo>
                  <a:cubicBezTo>
                    <a:pt x="27" y="85"/>
                    <a:pt x="25" y="99"/>
                    <a:pt x="8" y="115"/>
                  </a:cubicBezTo>
                  <a:cubicBezTo>
                    <a:pt x="8" y="117"/>
                    <a:pt x="7" y="118"/>
                    <a:pt x="6" y="120"/>
                  </a:cubicBezTo>
                  <a:cubicBezTo>
                    <a:pt x="0" y="139"/>
                    <a:pt x="0" y="157"/>
                    <a:pt x="16" y="169"/>
                  </a:cubicBezTo>
                  <a:cubicBezTo>
                    <a:pt x="32" y="181"/>
                    <a:pt x="51" y="180"/>
                    <a:pt x="68" y="168"/>
                  </a:cubicBezTo>
                  <a:cubicBezTo>
                    <a:pt x="68" y="168"/>
                    <a:pt x="68" y="168"/>
                    <a:pt x="68" y="168"/>
                  </a:cubicBezTo>
                  <a:cubicBezTo>
                    <a:pt x="108" y="144"/>
                    <a:pt x="117" y="82"/>
                    <a:pt x="87" y="38"/>
                  </a:cubicBezTo>
                  <a:close/>
                </a:path>
              </a:pathLst>
            </a:custGeom>
            <a:solidFill>
              <a:srgbClr val="547da0"/>
            </a:solidFill>
            <a:ln w="284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32" name="CustomShape 17"/>
            <p:cNvSpPr/>
            <p:nvPr/>
          </p:nvSpPr>
          <p:spPr>
            <a:xfrm>
              <a:off x="-28800" y="4428360"/>
              <a:ext cx="421560" cy="653400"/>
            </a:xfrm>
            <a:custGeom>
              <a:avLst/>
              <a:gdLst/>
              <a:ahLst/>
              <a:rect l="l" t="t" r="r" b="b"/>
              <a:pathLst>
                <a:path w="118" h="181">
                  <a:moveTo>
                    <a:pt x="31" y="38"/>
                  </a:moveTo>
                  <a:cubicBezTo>
                    <a:pt x="42" y="23"/>
                    <a:pt x="54" y="10"/>
                    <a:pt x="72" y="4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85" y="3"/>
                    <a:pt x="100" y="0"/>
                    <a:pt x="107" y="14"/>
                  </a:cubicBezTo>
                  <a:cubicBezTo>
                    <a:pt x="117" y="32"/>
                    <a:pt x="114" y="51"/>
                    <a:pt x="103" y="68"/>
                  </a:cubicBezTo>
                  <a:cubicBezTo>
                    <a:pt x="91" y="85"/>
                    <a:pt x="93" y="99"/>
                    <a:pt x="109" y="115"/>
                  </a:cubicBezTo>
                  <a:cubicBezTo>
                    <a:pt x="110" y="117"/>
                    <a:pt x="111" y="118"/>
                    <a:pt x="112" y="120"/>
                  </a:cubicBezTo>
                  <a:cubicBezTo>
                    <a:pt x="118" y="139"/>
                    <a:pt x="118" y="157"/>
                    <a:pt x="102" y="169"/>
                  </a:cubicBezTo>
                  <a:cubicBezTo>
                    <a:pt x="86" y="181"/>
                    <a:pt x="67" y="180"/>
                    <a:pt x="50" y="168"/>
                  </a:cubicBezTo>
                  <a:cubicBezTo>
                    <a:pt x="50" y="168"/>
                    <a:pt x="50" y="168"/>
                    <a:pt x="50" y="168"/>
                  </a:cubicBezTo>
                  <a:cubicBezTo>
                    <a:pt x="10" y="144"/>
                    <a:pt x="0" y="82"/>
                    <a:pt x="31" y="38"/>
                  </a:cubicBezTo>
                  <a:close/>
                </a:path>
              </a:pathLst>
            </a:custGeom>
            <a:solidFill>
              <a:srgbClr val="547da0"/>
            </a:solidFill>
            <a:ln w="284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333" name="PlaceHolder 18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s-AR" sz="4400" spc="-1" strike="noStrike">
                <a:latin typeface="Arial"/>
              </a:rPr>
              <a:t>Click to edit the title text format</a:t>
            </a:r>
            <a:endParaRPr b="0" lang="es-AR" sz="4400" spc="-1" strike="noStrike">
              <a:latin typeface="Arial"/>
            </a:endParaRPr>
          </a:p>
        </p:txBody>
      </p:sp>
      <p:sp>
        <p:nvSpPr>
          <p:cNvPr id="334" name="PlaceHolder 19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3200" spc="-1" strike="noStrike">
                <a:latin typeface="Arial"/>
              </a:rPr>
              <a:t>Click to edit the outline text format</a:t>
            </a:r>
            <a:endParaRPr b="0" lang="es-A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AR" sz="2800" spc="-1" strike="noStrike">
                <a:latin typeface="Arial"/>
              </a:rPr>
              <a:t>Second Outline Level</a:t>
            </a:r>
            <a:endParaRPr b="0" lang="es-A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2400" spc="-1" strike="noStrike">
                <a:latin typeface="Arial"/>
              </a:rPr>
              <a:t>Third Outline Level</a:t>
            </a:r>
            <a:endParaRPr b="0" lang="es-A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AR" sz="2000" spc="-1" strike="noStrike">
                <a:latin typeface="Arial"/>
              </a:rPr>
              <a:t>Fourth Outline Level</a:t>
            </a:r>
            <a:endParaRPr b="0" lang="es-A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2000" spc="-1" strike="noStrike">
                <a:latin typeface="Arial"/>
              </a:rPr>
              <a:t>Fifth Outline Level</a:t>
            </a:r>
            <a:endParaRPr b="0" lang="es-A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2000" spc="-1" strike="noStrike">
                <a:latin typeface="Arial"/>
              </a:rPr>
              <a:t>Sixth Outline Level</a:t>
            </a:r>
            <a:endParaRPr b="0" lang="es-A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2000" spc="-1" strike="noStrike">
                <a:latin typeface="Arial"/>
              </a:rPr>
              <a:t>Seventh Outline Level</a:t>
            </a:r>
            <a:endParaRPr b="0" lang="es-A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e0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CustomShape 1"/>
          <p:cNvSpPr/>
          <p:nvPr/>
        </p:nvSpPr>
        <p:spPr>
          <a:xfrm>
            <a:off x="0" y="0"/>
            <a:ext cx="9143280" cy="51429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72" name="CustomShape 2"/>
          <p:cNvSpPr/>
          <p:nvPr/>
        </p:nvSpPr>
        <p:spPr>
          <a:xfrm>
            <a:off x="2395080" y="1672200"/>
            <a:ext cx="55440" cy="360"/>
          </a:xfrm>
          <a:custGeom>
            <a:avLst/>
            <a:gdLst/>
            <a:ahLst/>
            <a:rect l="l" t="t" r="r" b="b"/>
            <a:pathLst>
              <a:path w="1528" h="1">
                <a:moveTo>
                  <a:pt x="1527" y="1"/>
                </a:moveTo>
                <a:lnTo>
                  <a:pt x="0" y="1"/>
                </a:lnTo>
              </a:path>
            </a:pathLst>
          </a:custGeom>
          <a:noFill/>
          <a:ln w="11520">
            <a:solidFill>
              <a:schemeClr val="accent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73" name="CustomShape 3"/>
          <p:cNvSpPr/>
          <p:nvPr/>
        </p:nvSpPr>
        <p:spPr>
          <a:xfrm>
            <a:off x="7409160" y="1672200"/>
            <a:ext cx="205920" cy="360"/>
          </a:xfrm>
          <a:custGeom>
            <a:avLst/>
            <a:gdLst/>
            <a:ahLst/>
            <a:rect l="l" t="t" r="r" b="b"/>
            <a:pathLst>
              <a:path w="5641" h="1">
                <a:moveTo>
                  <a:pt x="5640" y="1"/>
                </a:moveTo>
                <a:lnTo>
                  <a:pt x="1" y="1"/>
                </a:lnTo>
              </a:path>
            </a:pathLst>
          </a:custGeom>
          <a:noFill/>
          <a:ln cap="rnd" w="11520">
            <a:solidFill>
              <a:schemeClr val="accent4"/>
            </a:solidFill>
            <a:prstDash val="dot"/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74" name="CustomShape 4"/>
          <p:cNvSpPr/>
          <p:nvPr/>
        </p:nvSpPr>
        <p:spPr>
          <a:xfrm>
            <a:off x="7230240" y="1672200"/>
            <a:ext cx="110160" cy="360"/>
          </a:xfrm>
          <a:custGeom>
            <a:avLst/>
            <a:gdLst/>
            <a:ahLst/>
            <a:rect l="l" t="t" r="r" b="b"/>
            <a:pathLst>
              <a:path w="3031" h="1">
                <a:moveTo>
                  <a:pt x="3031" y="1"/>
                </a:moveTo>
                <a:lnTo>
                  <a:pt x="0" y="1"/>
                </a:lnTo>
              </a:path>
            </a:pathLst>
          </a:custGeom>
          <a:noFill/>
          <a:ln cap="rnd" w="11520">
            <a:solidFill>
              <a:schemeClr val="accent4"/>
            </a:solidFill>
            <a:prstDash val="dot"/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75" name="CustomShape 5"/>
          <p:cNvSpPr/>
          <p:nvPr/>
        </p:nvSpPr>
        <p:spPr>
          <a:xfrm>
            <a:off x="2925000" y="3533760"/>
            <a:ext cx="53640" cy="52920"/>
          </a:xfrm>
          <a:custGeom>
            <a:avLst/>
            <a:gdLst/>
            <a:ahLst/>
            <a:rect l="l" t="t" r="r" b="b"/>
            <a:pathLst>
              <a:path w="1480" h="1468">
                <a:moveTo>
                  <a:pt x="1479" y="734"/>
                </a:moveTo>
                <a:cubicBezTo>
                  <a:pt x="1479" y="1143"/>
                  <a:pt x="1143" y="1468"/>
                  <a:pt x="734" y="1468"/>
                </a:cubicBezTo>
                <a:cubicBezTo>
                  <a:pt x="337" y="1468"/>
                  <a:pt x="0" y="1143"/>
                  <a:pt x="0" y="734"/>
                </a:cubicBezTo>
                <a:cubicBezTo>
                  <a:pt x="0" y="326"/>
                  <a:pt x="337" y="1"/>
                  <a:pt x="734" y="1"/>
                </a:cubicBezTo>
                <a:cubicBezTo>
                  <a:pt x="1143" y="1"/>
                  <a:pt x="1479" y="326"/>
                  <a:pt x="1479" y="734"/>
                </a:cubicBezTo>
                <a:close/>
              </a:path>
            </a:pathLst>
          </a:custGeom>
          <a:noFill/>
          <a:ln w="11520">
            <a:solidFill>
              <a:schemeClr val="accent4"/>
            </a:solidFill>
            <a:round/>
          </a:ln>
        </p:spPr>
        <p:style>
          <a:lnRef idx="0"/>
          <a:fillRef idx="0"/>
          <a:effectRef idx="0"/>
          <a:fontRef idx="minor"/>
        </p:style>
      </p:sp>
      <p:grpSp>
        <p:nvGrpSpPr>
          <p:cNvPr id="376" name="Group 6"/>
          <p:cNvGrpSpPr/>
          <p:nvPr/>
        </p:nvGrpSpPr>
        <p:grpSpPr>
          <a:xfrm>
            <a:off x="-28800" y="4428360"/>
            <a:ext cx="9200520" cy="714600"/>
            <a:chOff x="-28800" y="4428360"/>
            <a:chExt cx="9200520" cy="714600"/>
          </a:xfrm>
        </p:grpSpPr>
        <p:sp>
          <p:nvSpPr>
            <p:cNvPr id="377" name="CustomShape 7"/>
            <p:cNvSpPr/>
            <p:nvPr/>
          </p:nvSpPr>
          <p:spPr>
            <a:xfrm>
              <a:off x="17280" y="4738680"/>
              <a:ext cx="9111600" cy="404280"/>
            </a:xfrm>
            <a:prstGeom prst="rect">
              <a:avLst/>
            </a:prstGeom>
            <a:solidFill>
              <a:srgbClr val="547da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78" name="CustomShape 8"/>
            <p:cNvSpPr/>
            <p:nvPr/>
          </p:nvSpPr>
          <p:spPr>
            <a:xfrm>
              <a:off x="8753400" y="4428360"/>
              <a:ext cx="418320" cy="653400"/>
            </a:xfrm>
            <a:custGeom>
              <a:avLst/>
              <a:gdLst/>
              <a:ahLst/>
              <a:rect l="l" t="t" r="r" b="b"/>
              <a:pathLst>
                <a:path w="117" h="181">
                  <a:moveTo>
                    <a:pt x="87" y="38"/>
                  </a:moveTo>
                  <a:cubicBezTo>
                    <a:pt x="76" y="23"/>
                    <a:pt x="64" y="10"/>
                    <a:pt x="46" y="4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33" y="3"/>
                    <a:pt x="18" y="0"/>
                    <a:pt x="11" y="14"/>
                  </a:cubicBezTo>
                  <a:cubicBezTo>
                    <a:pt x="1" y="32"/>
                    <a:pt x="4" y="51"/>
                    <a:pt x="15" y="68"/>
                  </a:cubicBezTo>
                  <a:cubicBezTo>
                    <a:pt x="27" y="85"/>
                    <a:pt x="25" y="99"/>
                    <a:pt x="8" y="115"/>
                  </a:cubicBezTo>
                  <a:cubicBezTo>
                    <a:pt x="8" y="117"/>
                    <a:pt x="7" y="118"/>
                    <a:pt x="6" y="120"/>
                  </a:cubicBezTo>
                  <a:cubicBezTo>
                    <a:pt x="0" y="139"/>
                    <a:pt x="0" y="157"/>
                    <a:pt x="16" y="169"/>
                  </a:cubicBezTo>
                  <a:cubicBezTo>
                    <a:pt x="32" y="181"/>
                    <a:pt x="51" y="180"/>
                    <a:pt x="68" y="168"/>
                  </a:cubicBezTo>
                  <a:cubicBezTo>
                    <a:pt x="68" y="168"/>
                    <a:pt x="68" y="168"/>
                    <a:pt x="68" y="168"/>
                  </a:cubicBezTo>
                  <a:cubicBezTo>
                    <a:pt x="108" y="144"/>
                    <a:pt x="117" y="82"/>
                    <a:pt x="87" y="38"/>
                  </a:cubicBezTo>
                  <a:close/>
                </a:path>
              </a:pathLst>
            </a:custGeom>
            <a:solidFill>
              <a:srgbClr val="547da0"/>
            </a:solidFill>
            <a:ln w="284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79" name="CustomShape 9"/>
            <p:cNvSpPr/>
            <p:nvPr/>
          </p:nvSpPr>
          <p:spPr>
            <a:xfrm>
              <a:off x="-28800" y="4428360"/>
              <a:ext cx="421560" cy="653400"/>
            </a:xfrm>
            <a:custGeom>
              <a:avLst/>
              <a:gdLst/>
              <a:ahLst/>
              <a:rect l="l" t="t" r="r" b="b"/>
              <a:pathLst>
                <a:path w="118" h="181">
                  <a:moveTo>
                    <a:pt x="31" y="38"/>
                  </a:moveTo>
                  <a:cubicBezTo>
                    <a:pt x="42" y="23"/>
                    <a:pt x="54" y="10"/>
                    <a:pt x="72" y="4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85" y="3"/>
                    <a:pt x="100" y="0"/>
                    <a:pt x="107" y="14"/>
                  </a:cubicBezTo>
                  <a:cubicBezTo>
                    <a:pt x="117" y="32"/>
                    <a:pt x="114" y="51"/>
                    <a:pt x="103" y="68"/>
                  </a:cubicBezTo>
                  <a:cubicBezTo>
                    <a:pt x="91" y="85"/>
                    <a:pt x="93" y="99"/>
                    <a:pt x="109" y="115"/>
                  </a:cubicBezTo>
                  <a:cubicBezTo>
                    <a:pt x="110" y="117"/>
                    <a:pt x="111" y="118"/>
                    <a:pt x="112" y="120"/>
                  </a:cubicBezTo>
                  <a:cubicBezTo>
                    <a:pt x="118" y="139"/>
                    <a:pt x="118" y="157"/>
                    <a:pt x="102" y="169"/>
                  </a:cubicBezTo>
                  <a:cubicBezTo>
                    <a:pt x="86" y="181"/>
                    <a:pt x="67" y="180"/>
                    <a:pt x="50" y="168"/>
                  </a:cubicBezTo>
                  <a:cubicBezTo>
                    <a:pt x="50" y="168"/>
                    <a:pt x="50" y="168"/>
                    <a:pt x="50" y="168"/>
                  </a:cubicBezTo>
                  <a:cubicBezTo>
                    <a:pt x="10" y="144"/>
                    <a:pt x="0" y="82"/>
                    <a:pt x="31" y="38"/>
                  </a:cubicBezTo>
                  <a:close/>
                </a:path>
              </a:pathLst>
            </a:custGeom>
            <a:solidFill>
              <a:srgbClr val="547da0"/>
            </a:solidFill>
            <a:ln w="284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380" name="PlaceHolder 10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s-AR" sz="4400" spc="-1" strike="noStrike">
                <a:latin typeface="Arial"/>
              </a:rPr>
              <a:t>Click to edit the title text format</a:t>
            </a:r>
            <a:endParaRPr b="0" lang="es-AR" sz="4400" spc="-1" strike="noStrike">
              <a:latin typeface="Arial"/>
            </a:endParaRPr>
          </a:p>
        </p:txBody>
      </p:sp>
      <p:sp>
        <p:nvSpPr>
          <p:cNvPr id="381" name="PlaceHolder 11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3200" spc="-1" strike="noStrike">
                <a:latin typeface="Arial"/>
              </a:rPr>
              <a:t>Click to edit the outline text format</a:t>
            </a:r>
            <a:endParaRPr b="0" lang="es-A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AR" sz="2800" spc="-1" strike="noStrike">
                <a:latin typeface="Arial"/>
              </a:rPr>
              <a:t>Second Outline Level</a:t>
            </a:r>
            <a:endParaRPr b="0" lang="es-A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2400" spc="-1" strike="noStrike">
                <a:latin typeface="Arial"/>
              </a:rPr>
              <a:t>Third Outline Level</a:t>
            </a:r>
            <a:endParaRPr b="0" lang="es-A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AR" sz="2000" spc="-1" strike="noStrike">
                <a:latin typeface="Arial"/>
              </a:rPr>
              <a:t>Fourth Outline Level</a:t>
            </a:r>
            <a:endParaRPr b="0" lang="es-A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2000" spc="-1" strike="noStrike">
                <a:latin typeface="Arial"/>
              </a:rPr>
              <a:t>Fifth Outline Level</a:t>
            </a:r>
            <a:endParaRPr b="0" lang="es-A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2000" spc="-1" strike="noStrike">
                <a:latin typeface="Arial"/>
              </a:rPr>
              <a:t>Sixth Outline Level</a:t>
            </a:r>
            <a:endParaRPr b="0" lang="es-A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2000" spc="-1" strike="noStrike">
                <a:latin typeface="Arial"/>
              </a:rPr>
              <a:t>Seventh Outline Level</a:t>
            </a:r>
            <a:endParaRPr b="0" lang="es-A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e0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CustomShape 1"/>
          <p:cNvSpPr/>
          <p:nvPr/>
        </p:nvSpPr>
        <p:spPr>
          <a:xfrm>
            <a:off x="0" y="0"/>
            <a:ext cx="9143280" cy="51429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419" name="Group 2"/>
          <p:cNvGrpSpPr/>
          <p:nvPr/>
        </p:nvGrpSpPr>
        <p:grpSpPr>
          <a:xfrm>
            <a:off x="-28800" y="4428360"/>
            <a:ext cx="9200520" cy="714600"/>
            <a:chOff x="-28800" y="4428360"/>
            <a:chExt cx="9200520" cy="714600"/>
          </a:xfrm>
        </p:grpSpPr>
        <p:sp>
          <p:nvSpPr>
            <p:cNvPr id="420" name="CustomShape 3"/>
            <p:cNvSpPr/>
            <p:nvPr/>
          </p:nvSpPr>
          <p:spPr>
            <a:xfrm>
              <a:off x="17280" y="4738680"/>
              <a:ext cx="9111600" cy="404280"/>
            </a:xfrm>
            <a:prstGeom prst="rect">
              <a:avLst/>
            </a:prstGeom>
            <a:solidFill>
              <a:srgbClr val="547da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21" name="CustomShape 4"/>
            <p:cNvSpPr/>
            <p:nvPr/>
          </p:nvSpPr>
          <p:spPr>
            <a:xfrm>
              <a:off x="8753400" y="4428360"/>
              <a:ext cx="418320" cy="653400"/>
            </a:xfrm>
            <a:custGeom>
              <a:avLst/>
              <a:gdLst/>
              <a:ahLst/>
              <a:rect l="l" t="t" r="r" b="b"/>
              <a:pathLst>
                <a:path w="117" h="181">
                  <a:moveTo>
                    <a:pt x="87" y="38"/>
                  </a:moveTo>
                  <a:cubicBezTo>
                    <a:pt x="76" y="23"/>
                    <a:pt x="64" y="10"/>
                    <a:pt x="46" y="4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33" y="3"/>
                    <a:pt x="18" y="0"/>
                    <a:pt x="11" y="14"/>
                  </a:cubicBezTo>
                  <a:cubicBezTo>
                    <a:pt x="1" y="32"/>
                    <a:pt x="4" y="51"/>
                    <a:pt x="15" y="68"/>
                  </a:cubicBezTo>
                  <a:cubicBezTo>
                    <a:pt x="27" y="85"/>
                    <a:pt x="25" y="99"/>
                    <a:pt x="8" y="115"/>
                  </a:cubicBezTo>
                  <a:cubicBezTo>
                    <a:pt x="8" y="117"/>
                    <a:pt x="7" y="118"/>
                    <a:pt x="6" y="120"/>
                  </a:cubicBezTo>
                  <a:cubicBezTo>
                    <a:pt x="0" y="139"/>
                    <a:pt x="0" y="157"/>
                    <a:pt x="16" y="169"/>
                  </a:cubicBezTo>
                  <a:cubicBezTo>
                    <a:pt x="32" y="181"/>
                    <a:pt x="51" y="180"/>
                    <a:pt x="68" y="168"/>
                  </a:cubicBezTo>
                  <a:cubicBezTo>
                    <a:pt x="68" y="168"/>
                    <a:pt x="68" y="168"/>
                    <a:pt x="68" y="168"/>
                  </a:cubicBezTo>
                  <a:cubicBezTo>
                    <a:pt x="108" y="144"/>
                    <a:pt x="117" y="82"/>
                    <a:pt x="87" y="38"/>
                  </a:cubicBezTo>
                  <a:close/>
                </a:path>
              </a:pathLst>
            </a:custGeom>
            <a:solidFill>
              <a:srgbClr val="547da0"/>
            </a:solidFill>
            <a:ln w="284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22" name="CustomShape 5"/>
            <p:cNvSpPr/>
            <p:nvPr/>
          </p:nvSpPr>
          <p:spPr>
            <a:xfrm>
              <a:off x="-28800" y="4428360"/>
              <a:ext cx="421560" cy="653400"/>
            </a:xfrm>
            <a:custGeom>
              <a:avLst/>
              <a:gdLst/>
              <a:ahLst/>
              <a:rect l="l" t="t" r="r" b="b"/>
              <a:pathLst>
                <a:path w="118" h="181">
                  <a:moveTo>
                    <a:pt x="31" y="38"/>
                  </a:moveTo>
                  <a:cubicBezTo>
                    <a:pt x="42" y="23"/>
                    <a:pt x="54" y="10"/>
                    <a:pt x="72" y="4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85" y="3"/>
                    <a:pt x="100" y="0"/>
                    <a:pt x="107" y="14"/>
                  </a:cubicBezTo>
                  <a:cubicBezTo>
                    <a:pt x="117" y="32"/>
                    <a:pt x="114" y="51"/>
                    <a:pt x="103" y="68"/>
                  </a:cubicBezTo>
                  <a:cubicBezTo>
                    <a:pt x="91" y="85"/>
                    <a:pt x="93" y="99"/>
                    <a:pt x="109" y="115"/>
                  </a:cubicBezTo>
                  <a:cubicBezTo>
                    <a:pt x="110" y="117"/>
                    <a:pt x="111" y="118"/>
                    <a:pt x="112" y="120"/>
                  </a:cubicBezTo>
                  <a:cubicBezTo>
                    <a:pt x="118" y="139"/>
                    <a:pt x="118" y="157"/>
                    <a:pt x="102" y="169"/>
                  </a:cubicBezTo>
                  <a:cubicBezTo>
                    <a:pt x="86" y="181"/>
                    <a:pt x="67" y="180"/>
                    <a:pt x="50" y="168"/>
                  </a:cubicBezTo>
                  <a:cubicBezTo>
                    <a:pt x="50" y="168"/>
                    <a:pt x="50" y="168"/>
                    <a:pt x="50" y="168"/>
                  </a:cubicBezTo>
                  <a:cubicBezTo>
                    <a:pt x="10" y="144"/>
                    <a:pt x="0" y="82"/>
                    <a:pt x="31" y="38"/>
                  </a:cubicBezTo>
                  <a:close/>
                </a:path>
              </a:pathLst>
            </a:custGeom>
            <a:solidFill>
              <a:srgbClr val="547da0"/>
            </a:solidFill>
            <a:ln w="284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423" name="PlaceHolder 6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s-AR" sz="4400" spc="-1" strike="noStrike">
                <a:latin typeface="Arial"/>
              </a:rPr>
              <a:t>Click to edit the title text format</a:t>
            </a:r>
            <a:endParaRPr b="0" lang="es-AR" sz="4400" spc="-1" strike="noStrike">
              <a:latin typeface="Arial"/>
            </a:endParaRPr>
          </a:p>
        </p:txBody>
      </p:sp>
      <p:sp>
        <p:nvSpPr>
          <p:cNvPr id="424" name="PlaceHolder 7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3200" spc="-1" strike="noStrike">
                <a:latin typeface="Arial"/>
              </a:rPr>
              <a:t>Click to edit the outline text format</a:t>
            </a:r>
            <a:endParaRPr b="0" lang="es-A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AR" sz="2800" spc="-1" strike="noStrike">
                <a:latin typeface="Arial"/>
              </a:rPr>
              <a:t>Second Outline Level</a:t>
            </a:r>
            <a:endParaRPr b="0" lang="es-A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2400" spc="-1" strike="noStrike">
                <a:latin typeface="Arial"/>
              </a:rPr>
              <a:t>Third Outline Level</a:t>
            </a:r>
            <a:endParaRPr b="0" lang="es-A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AR" sz="2000" spc="-1" strike="noStrike">
                <a:latin typeface="Arial"/>
              </a:rPr>
              <a:t>Fourth Outline Level</a:t>
            </a:r>
            <a:endParaRPr b="0" lang="es-A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2000" spc="-1" strike="noStrike">
                <a:latin typeface="Arial"/>
              </a:rPr>
              <a:t>Fifth Outline Level</a:t>
            </a:r>
            <a:endParaRPr b="0" lang="es-A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2000" spc="-1" strike="noStrike">
                <a:latin typeface="Arial"/>
              </a:rPr>
              <a:t>Sixth Outline Level</a:t>
            </a:r>
            <a:endParaRPr b="0" lang="es-A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2000" spc="-1" strike="noStrike">
                <a:latin typeface="Arial"/>
              </a:rPr>
              <a:t>Seventh Outline Level</a:t>
            </a:r>
            <a:endParaRPr b="0" lang="es-A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9.wmf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9.wmf"/><Relationship Id="rId2" Type="http://schemas.openxmlformats.org/officeDocument/2006/relationships/slideLayout" Target="../slideLayouts/slideLayout7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0.wmf"/><Relationship Id="rId2" Type="http://schemas.openxmlformats.org/officeDocument/2006/relationships/slideLayout" Target="../slideLayouts/slideLayout6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1.wmf"/><Relationship Id="rId2" Type="http://schemas.openxmlformats.org/officeDocument/2006/relationships/slideLayout" Target="../slideLayouts/slideLayout37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97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9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9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109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9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image" Target="../media/image25.png"/><Relationship Id="rId3" Type="http://schemas.openxmlformats.org/officeDocument/2006/relationships/image" Target="../media/image26.wmf"/><Relationship Id="rId4" Type="http://schemas.openxmlformats.org/officeDocument/2006/relationships/slideLayout" Target="../slideLayouts/slideLayout65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slideLayout" Target="../slideLayouts/slideLayout12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28.wmf"/><Relationship Id="rId2" Type="http://schemas.openxmlformats.org/officeDocument/2006/relationships/slideLayout" Target="../slideLayouts/slideLayout65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29.wmf"/><Relationship Id="rId2" Type="http://schemas.openxmlformats.org/officeDocument/2006/relationships/slideLayout" Target="../slideLayouts/slideLayout135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30.wmf"/><Relationship Id="rId2" Type="http://schemas.openxmlformats.org/officeDocument/2006/relationships/slideLayout" Target="../slideLayouts/slideLayout135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31.wmf"/><Relationship Id="rId2" Type="http://schemas.openxmlformats.org/officeDocument/2006/relationships/image" Target="../media/image32.jpeg"/><Relationship Id="rId3" Type="http://schemas.openxmlformats.org/officeDocument/2006/relationships/slideLayout" Target="../slideLayouts/slideLayout13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slideLayout" Target="../slideLayouts/slideLayout145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34.jpeg"/><Relationship Id="rId2" Type="http://schemas.openxmlformats.org/officeDocument/2006/relationships/image" Target="../media/image35.jpeg"/><Relationship Id="rId3" Type="http://schemas.openxmlformats.org/officeDocument/2006/relationships/slideLayout" Target="../slideLayouts/slideLayout65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36.jpeg"/><Relationship Id="rId2" Type="http://schemas.openxmlformats.org/officeDocument/2006/relationships/slideLayout" Target="../slideLayouts/slideLayout6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1.wmf"/><Relationship Id="rId2" Type="http://schemas.openxmlformats.org/officeDocument/2006/relationships/slideLayout" Target="../slideLayouts/slideLayout29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2.wmf"/><Relationship Id="rId2" Type="http://schemas.openxmlformats.org/officeDocument/2006/relationships/slideLayout" Target="../slideLayouts/slideLayout37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3.wmf"/><Relationship Id="rId2" Type="http://schemas.openxmlformats.org/officeDocument/2006/relationships/slideLayout" Target="../slideLayouts/slideLayout5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4.wmf"/><Relationship Id="rId2" Type="http://schemas.openxmlformats.org/officeDocument/2006/relationships/slideLayout" Target="../slideLayouts/slideLayout6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5.wmf"/><Relationship Id="rId2" Type="http://schemas.openxmlformats.org/officeDocument/2006/relationships/image" Target="../media/image16.jpeg"/><Relationship Id="rId3" Type="http://schemas.openxmlformats.org/officeDocument/2006/relationships/slideLayout" Target="../slideLayouts/slideLayout6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6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8.wmf"/><Relationship Id="rId2" Type="http://schemas.openxmlformats.org/officeDocument/2006/relationships/slideLayout" Target="../slideLayouts/slideLayout37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CustomShape 1"/>
          <p:cNvSpPr/>
          <p:nvPr/>
        </p:nvSpPr>
        <p:spPr>
          <a:xfrm>
            <a:off x="3840840" y="442440"/>
            <a:ext cx="1693800" cy="4194720"/>
          </a:xfrm>
          <a:custGeom>
            <a:avLst/>
            <a:gdLst/>
            <a:ahLst/>
            <a:rect l="l" t="t" r="r" b="b"/>
            <a:pathLst>
              <a:path w="385" h="1009">
                <a:moveTo>
                  <a:pt x="222" y="1009"/>
                </a:moveTo>
                <a:cubicBezTo>
                  <a:pt x="220" y="999"/>
                  <a:pt x="218" y="989"/>
                  <a:pt x="216" y="980"/>
                </a:cubicBezTo>
                <a:cubicBezTo>
                  <a:pt x="216" y="978"/>
                  <a:pt x="217" y="977"/>
                  <a:pt x="217" y="976"/>
                </a:cubicBezTo>
                <a:cubicBezTo>
                  <a:pt x="211" y="917"/>
                  <a:pt x="224" y="857"/>
                  <a:pt x="211" y="797"/>
                </a:cubicBezTo>
                <a:cubicBezTo>
                  <a:pt x="207" y="780"/>
                  <a:pt x="211" y="760"/>
                  <a:pt x="211" y="742"/>
                </a:cubicBezTo>
                <a:cubicBezTo>
                  <a:pt x="211" y="716"/>
                  <a:pt x="211" y="690"/>
                  <a:pt x="209" y="664"/>
                </a:cubicBezTo>
                <a:cubicBezTo>
                  <a:pt x="206" y="611"/>
                  <a:pt x="201" y="559"/>
                  <a:pt x="198" y="506"/>
                </a:cubicBezTo>
                <a:cubicBezTo>
                  <a:pt x="197" y="503"/>
                  <a:pt x="197" y="500"/>
                  <a:pt x="197" y="497"/>
                </a:cubicBezTo>
                <a:cubicBezTo>
                  <a:pt x="193" y="497"/>
                  <a:pt x="189" y="497"/>
                  <a:pt x="184" y="497"/>
                </a:cubicBezTo>
                <a:cubicBezTo>
                  <a:pt x="183" y="517"/>
                  <a:pt x="183" y="536"/>
                  <a:pt x="181" y="556"/>
                </a:cubicBezTo>
                <a:cubicBezTo>
                  <a:pt x="178" y="602"/>
                  <a:pt x="173" y="649"/>
                  <a:pt x="170" y="695"/>
                </a:cubicBezTo>
                <a:cubicBezTo>
                  <a:pt x="169" y="711"/>
                  <a:pt x="171" y="727"/>
                  <a:pt x="170" y="742"/>
                </a:cubicBezTo>
                <a:cubicBezTo>
                  <a:pt x="169" y="774"/>
                  <a:pt x="168" y="807"/>
                  <a:pt x="165" y="839"/>
                </a:cubicBezTo>
                <a:cubicBezTo>
                  <a:pt x="163" y="866"/>
                  <a:pt x="161" y="892"/>
                  <a:pt x="166" y="919"/>
                </a:cubicBezTo>
                <a:cubicBezTo>
                  <a:pt x="168" y="927"/>
                  <a:pt x="167" y="936"/>
                  <a:pt x="166" y="944"/>
                </a:cubicBezTo>
                <a:cubicBezTo>
                  <a:pt x="165" y="962"/>
                  <a:pt x="163" y="981"/>
                  <a:pt x="161" y="999"/>
                </a:cubicBezTo>
                <a:cubicBezTo>
                  <a:pt x="161" y="1002"/>
                  <a:pt x="160" y="1005"/>
                  <a:pt x="159" y="1008"/>
                </a:cubicBezTo>
                <a:cubicBezTo>
                  <a:pt x="149" y="1005"/>
                  <a:pt x="139" y="1002"/>
                  <a:pt x="130" y="998"/>
                </a:cubicBezTo>
                <a:cubicBezTo>
                  <a:pt x="121" y="995"/>
                  <a:pt x="119" y="988"/>
                  <a:pt x="122" y="978"/>
                </a:cubicBezTo>
                <a:cubicBezTo>
                  <a:pt x="128" y="956"/>
                  <a:pt x="137" y="934"/>
                  <a:pt x="137" y="911"/>
                </a:cubicBezTo>
                <a:cubicBezTo>
                  <a:pt x="136" y="884"/>
                  <a:pt x="129" y="856"/>
                  <a:pt x="124" y="828"/>
                </a:cubicBezTo>
                <a:cubicBezTo>
                  <a:pt x="118" y="795"/>
                  <a:pt x="116" y="762"/>
                  <a:pt x="123" y="729"/>
                </a:cubicBezTo>
                <a:cubicBezTo>
                  <a:pt x="128" y="703"/>
                  <a:pt x="121" y="678"/>
                  <a:pt x="117" y="653"/>
                </a:cubicBezTo>
                <a:cubicBezTo>
                  <a:pt x="108" y="593"/>
                  <a:pt x="104" y="533"/>
                  <a:pt x="114" y="473"/>
                </a:cubicBezTo>
                <a:cubicBezTo>
                  <a:pt x="121" y="430"/>
                  <a:pt x="128" y="387"/>
                  <a:pt x="122" y="344"/>
                </a:cubicBezTo>
                <a:cubicBezTo>
                  <a:pt x="119" y="320"/>
                  <a:pt x="110" y="296"/>
                  <a:pt x="104" y="272"/>
                </a:cubicBezTo>
                <a:cubicBezTo>
                  <a:pt x="104" y="272"/>
                  <a:pt x="102" y="271"/>
                  <a:pt x="100" y="270"/>
                </a:cubicBezTo>
                <a:cubicBezTo>
                  <a:pt x="96" y="292"/>
                  <a:pt x="91" y="313"/>
                  <a:pt x="89" y="334"/>
                </a:cubicBezTo>
                <a:cubicBezTo>
                  <a:pt x="88" y="366"/>
                  <a:pt x="79" y="396"/>
                  <a:pt x="68" y="426"/>
                </a:cubicBezTo>
                <a:cubicBezTo>
                  <a:pt x="62" y="442"/>
                  <a:pt x="61" y="461"/>
                  <a:pt x="57" y="478"/>
                </a:cubicBezTo>
                <a:cubicBezTo>
                  <a:pt x="53" y="494"/>
                  <a:pt x="50" y="510"/>
                  <a:pt x="43" y="524"/>
                </a:cubicBezTo>
                <a:cubicBezTo>
                  <a:pt x="40" y="532"/>
                  <a:pt x="30" y="539"/>
                  <a:pt x="21" y="543"/>
                </a:cubicBezTo>
                <a:cubicBezTo>
                  <a:pt x="12" y="548"/>
                  <a:pt x="7" y="542"/>
                  <a:pt x="8" y="532"/>
                </a:cubicBezTo>
                <a:cubicBezTo>
                  <a:pt x="10" y="522"/>
                  <a:pt x="12" y="511"/>
                  <a:pt x="15" y="501"/>
                </a:cubicBezTo>
                <a:cubicBezTo>
                  <a:pt x="15" y="497"/>
                  <a:pt x="16" y="494"/>
                  <a:pt x="17" y="491"/>
                </a:cubicBezTo>
                <a:cubicBezTo>
                  <a:pt x="16" y="490"/>
                  <a:pt x="15" y="490"/>
                  <a:pt x="14" y="490"/>
                </a:cubicBezTo>
                <a:cubicBezTo>
                  <a:pt x="9" y="495"/>
                  <a:pt x="5" y="501"/>
                  <a:pt x="0" y="507"/>
                </a:cubicBezTo>
                <a:cubicBezTo>
                  <a:pt x="3" y="492"/>
                  <a:pt x="8" y="478"/>
                  <a:pt x="21" y="468"/>
                </a:cubicBezTo>
                <a:cubicBezTo>
                  <a:pt x="27" y="463"/>
                  <a:pt x="31" y="455"/>
                  <a:pt x="33" y="447"/>
                </a:cubicBezTo>
                <a:cubicBezTo>
                  <a:pt x="35" y="431"/>
                  <a:pt x="35" y="414"/>
                  <a:pt x="37" y="398"/>
                </a:cubicBezTo>
                <a:cubicBezTo>
                  <a:pt x="40" y="381"/>
                  <a:pt x="45" y="364"/>
                  <a:pt x="48" y="347"/>
                </a:cubicBezTo>
                <a:cubicBezTo>
                  <a:pt x="50" y="337"/>
                  <a:pt x="51" y="328"/>
                  <a:pt x="52" y="318"/>
                </a:cubicBezTo>
                <a:cubicBezTo>
                  <a:pt x="55" y="287"/>
                  <a:pt x="57" y="255"/>
                  <a:pt x="61" y="223"/>
                </a:cubicBezTo>
                <a:cubicBezTo>
                  <a:pt x="63" y="201"/>
                  <a:pt x="78" y="189"/>
                  <a:pt x="98" y="182"/>
                </a:cubicBezTo>
                <a:cubicBezTo>
                  <a:pt x="118" y="174"/>
                  <a:pt x="137" y="167"/>
                  <a:pt x="156" y="158"/>
                </a:cubicBezTo>
                <a:cubicBezTo>
                  <a:pt x="159" y="157"/>
                  <a:pt x="163" y="153"/>
                  <a:pt x="163" y="150"/>
                </a:cubicBezTo>
                <a:cubicBezTo>
                  <a:pt x="163" y="138"/>
                  <a:pt x="167" y="125"/>
                  <a:pt x="156" y="115"/>
                </a:cubicBezTo>
                <a:cubicBezTo>
                  <a:pt x="150" y="108"/>
                  <a:pt x="146" y="100"/>
                  <a:pt x="142" y="91"/>
                </a:cubicBezTo>
                <a:cubicBezTo>
                  <a:pt x="139" y="83"/>
                  <a:pt x="133" y="74"/>
                  <a:pt x="146" y="68"/>
                </a:cubicBezTo>
                <a:cubicBezTo>
                  <a:pt x="148" y="67"/>
                  <a:pt x="147" y="58"/>
                  <a:pt x="147" y="53"/>
                </a:cubicBezTo>
                <a:cubicBezTo>
                  <a:pt x="147" y="19"/>
                  <a:pt x="172" y="0"/>
                  <a:pt x="204" y="9"/>
                </a:cubicBezTo>
                <a:cubicBezTo>
                  <a:pt x="223" y="14"/>
                  <a:pt x="233" y="28"/>
                  <a:pt x="234" y="50"/>
                </a:cubicBezTo>
                <a:cubicBezTo>
                  <a:pt x="234" y="58"/>
                  <a:pt x="230" y="66"/>
                  <a:pt x="241" y="73"/>
                </a:cubicBezTo>
                <a:cubicBezTo>
                  <a:pt x="243" y="74"/>
                  <a:pt x="240" y="89"/>
                  <a:pt x="236" y="96"/>
                </a:cubicBezTo>
                <a:cubicBezTo>
                  <a:pt x="227" y="113"/>
                  <a:pt x="213" y="127"/>
                  <a:pt x="217" y="147"/>
                </a:cubicBezTo>
                <a:cubicBezTo>
                  <a:pt x="218" y="152"/>
                  <a:pt x="222" y="157"/>
                  <a:pt x="226" y="159"/>
                </a:cubicBezTo>
                <a:cubicBezTo>
                  <a:pt x="246" y="167"/>
                  <a:pt x="266" y="175"/>
                  <a:pt x="285" y="183"/>
                </a:cubicBezTo>
                <a:cubicBezTo>
                  <a:pt x="308" y="191"/>
                  <a:pt x="319" y="208"/>
                  <a:pt x="321" y="231"/>
                </a:cubicBezTo>
                <a:cubicBezTo>
                  <a:pt x="324" y="263"/>
                  <a:pt x="326" y="295"/>
                  <a:pt x="329" y="327"/>
                </a:cubicBezTo>
                <a:cubicBezTo>
                  <a:pt x="329" y="331"/>
                  <a:pt x="329" y="336"/>
                  <a:pt x="331" y="339"/>
                </a:cubicBezTo>
                <a:cubicBezTo>
                  <a:pt x="346" y="371"/>
                  <a:pt x="344" y="407"/>
                  <a:pt x="347" y="441"/>
                </a:cubicBezTo>
                <a:cubicBezTo>
                  <a:pt x="349" y="453"/>
                  <a:pt x="353" y="463"/>
                  <a:pt x="363" y="472"/>
                </a:cubicBezTo>
                <a:cubicBezTo>
                  <a:pt x="373" y="480"/>
                  <a:pt x="378" y="493"/>
                  <a:pt x="385" y="504"/>
                </a:cubicBezTo>
                <a:cubicBezTo>
                  <a:pt x="384" y="505"/>
                  <a:pt x="383" y="506"/>
                  <a:pt x="381" y="507"/>
                </a:cubicBezTo>
                <a:cubicBezTo>
                  <a:pt x="377" y="501"/>
                  <a:pt x="372" y="496"/>
                  <a:pt x="367" y="490"/>
                </a:cubicBezTo>
                <a:cubicBezTo>
                  <a:pt x="367" y="490"/>
                  <a:pt x="366" y="490"/>
                  <a:pt x="365" y="491"/>
                </a:cubicBezTo>
                <a:cubicBezTo>
                  <a:pt x="365" y="493"/>
                  <a:pt x="365" y="496"/>
                  <a:pt x="366" y="499"/>
                </a:cubicBezTo>
                <a:cubicBezTo>
                  <a:pt x="368" y="509"/>
                  <a:pt x="371" y="519"/>
                  <a:pt x="373" y="529"/>
                </a:cubicBezTo>
                <a:cubicBezTo>
                  <a:pt x="373" y="534"/>
                  <a:pt x="372" y="541"/>
                  <a:pt x="369" y="543"/>
                </a:cubicBezTo>
                <a:cubicBezTo>
                  <a:pt x="365" y="545"/>
                  <a:pt x="357" y="545"/>
                  <a:pt x="354" y="542"/>
                </a:cubicBezTo>
                <a:cubicBezTo>
                  <a:pt x="347" y="537"/>
                  <a:pt x="340" y="531"/>
                  <a:pt x="337" y="523"/>
                </a:cubicBezTo>
                <a:cubicBezTo>
                  <a:pt x="331" y="506"/>
                  <a:pt x="328" y="488"/>
                  <a:pt x="325" y="471"/>
                </a:cubicBezTo>
                <a:cubicBezTo>
                  <a:pt x="323" y="461"/>
                  <a:pt x="322" y="452"/>
                  <a:pt x="319" y="443"/>
                </a:cubicBezTo>
                <a:cubicBezTo>
                  <a:pt x="302" y="403"/>
                  <a:pt x="292" y="360"/>
                  <a:pt x="289" y="316"/>
                </a:cubicBezTo>
                <a:cubicBezTo>
                  <a:pt x="288" y="301"/>
                  <a:pt x="284" y="286"/>
                  <a:pt x="281" y="267"/>
                </a:cubicBezTo>
                <a:cubicBezTo>
                  <a:pt x="278" y="273"/>
                  <a:pt x="276" y="275"/>
                  <a:pt x="275" y="278"/>
                </a:cubicBezTo>
                <a:cubicBezTo>
                  <a:pt x="270" y="297"/>
                  <a:pt x="265" y="315"/>
                  <a:pt x="260" y="333"/>
                </a:cubicBezTo>
                <a:cubicBezTo>
                  <a:pt x="259" y="338"/>
                  <a:pt x="259" y="343"/>
                  <a:pt x="258" y="348"/>
                </a:cubicBezTo>
                <a:cubicBezTo>
                  <a:pt x="255" y="389"/>
                  <a:pt x="260" y="429"/>
                  <a:pt x="266" y="469"/>
                </a:cubicBezTo>
                <a:cubicBezTo>
                  <a:pt x="277" y="535"/>
                  <a:pt x="273" y="602"/>
                  <a:pt x="262" y="668"/>
                </a:cubicBezTo>
                <a:cubicBezTo>
                  <a:pt x="258" y="692"/>
                  <a:pt x="255" y="716"/>
                  <a:pt x="260" y="741"/>
                </a:cubicBezTo>
                <a:cubicBezTo>
                  <a:pt x="268" y="780"/>
                  <a:pt x="259" y="819"/>
                  <a:pt x="252" y="857"/>
                </a:cubicBezTo>
                <a:cubicBezTo>
                  <a:pt x="250" y="871"/>
                  <a:pt x="245" y="885"/>
                  <a:pt x="245" y="899"/>
                </a:cubicBezTo>
                <a:cubicBezTo>
                  <a:pt x="244" y="915"/>
                  <a:pt x="247" y="931"/>
                  <a:pt x="250" y="947"/>
                </a:cubicBezTo>
                <a:cubicBezTo>
                  <a:pt x="251" y="957"/>
                  <a:pt x="255" y="966"/>
                  <a:pt x="258" y="975"/>
                </a:cubicBezTo>
                <a:cubicBezTo>
                  <a:pt x="263" y="990"/>
                  <a:pt x="260" y="997"/>
                  <a:pt x="244" y="1002"/>
                </a:cubicBezTo>
                <a:cubicBezTo>
                  <a:pt x="237" y="1004"/>
                  <a:pt x="231" y="1006"/>
                  <a:pt x="222" y="1009"/>
                </a:cubicBezTo>
                <a:close/>
              </a:path>
            </a:pathLst>
          </a:custGeom>
          <a:solidFill>
            <a:srgbClr val="eb6775">
              <a:alpha val="48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90" name="CustomShape 2"/>
          <p:cNvSpPr/>
          <p:nvPr/>
        </p:nvSpPr>
        <p:spPr>
          <a:xfrm>
            <a:off x="7210800" y="781920"/>
            <a:ext cx="1623960" cy="3426480"/>
          </a:xfrm>
          <a:custGeom>
            <a:avLst/>
            <a:gdLst/>
            <a:ahLst/>
            <a:rect l="l" t="t" r="r" b="b"/>
            <a:pathLst>
              <a:path w="266" h="560">
                <a:moveTo>
                  <a:pt x="122" y="0"/>
                </a:moveTo>
                <a:cubicBezTo>
                  <a:pt x="131" y="0"/>
                  <a:pt x="139" y="0"/>
                  <a:pt x="147" y="0"/>
                </a:cubicBezTo>
                <a:cubicBezTo>
                  <a:pt x="164" y="4"/>
                  <a:pt x="180" y="9"/>
                  <a:pt x="194" y="19"/>
                </a:cubicBezTo>
                <a:cubicBezTo>
                  <a:pt x="196" y="20"/>
                  <a:pt x="197" y="21"/>
                  <a:pt x="199" y="22"/>
                </a:cubicBezTo>
                <a:cubicBezTo>
                  <a:pt x="204" y="28"/>
                  <a:pt x="210" y="33"/>
                  <a:pt x="216" y="38"/>
                </a:cubicBezTo>
                <a:cubicBezTo>
                  <a:pt x="217" y="40"/>
                  <a:pt x="219" y="42"/>
                  <a:pt x="220" y="44"/>
                </a:cubicBezTo>
                <a:cubicBezTo>
                  <a:pt x="231" y="58"/>
                  <a:pt x="239" y="73"/>
                  <a:pt x="245" y="89"/>
                </a:cubicBezTo>
                <a:cubicBezTo>
                  <a:pt x="248" y="96"/>
                  <a:pt x="250" y="103"/>
                  <a:pt x="253" y="110"/>
                </a:cubicBezTo>
                <a:cubicBezTo>
                  <a:pt x="256" y="124"/>
                  <a:pt x="260" y="139"/>
                  <a:pt x="262" y="153"/>
                </a:cubicBezTo>
                <a:cubicBezTo>
                  <a:pt x="263" y="160"/>
                  <a:pt x="264" y="167"/>
                  <a:pt x="265" y="175"/>
                </a:cubicBezTo>
                <a:cubicBezTo>
                  <a:pt x="265" y="182"/>
                  <a:pt x="266" y="189"/>
                  <a:pt x="266" y="197"/>
                </a:cubicBezTo>
                <a:cubicBezTo>
                  <a:pt x="266" y="204"/>
                  <a:pt x="266" y="211"/>
                  <a:pt x="266" y="218"/>
                </a:cubicBezTo>
                <a:cubicBezTo>
                  <a:pt x="266" y="226"/>
                  <a:pt x="266" y="233"/>
                  <a:pt x="265" y="240"/>
                </a:cubicBezTo>
                <a:cubicBezTo>
                  <a:pt x="264" y="247"/>
                  <a:pt x="264" y="255"/>
                  <a:pt x="263" y="262"/>
                </a:cubicBezTo>
                <a:cubicBezTo>
                  <a:pt x="262" y="269"/>
                  <a:pt x="260" y="276"/>
                  <a:pt x="259" y="284"/>
                </a:cubicBezTo>
                <a:cubicBezTo>
                  <a:pt x="259" y="285"/>
                  <a:pt x="259" y="286"/>
                  <a:pt x="259" y="287"/>
                </a:cubicBezTo>
                <a:cubicBezTo>
                  <a:pt x="257" y="293"/>
                  <a:pt x="255" y="299"/>
                  <a:pt x="254" y="305"/>
                </a:cubicBezTo>
                <a:cubicBezTo>
                  <a:pt x="252" y="313"/>
                  <a:pt x="249" y="320"/>
                  <a:pt x="247" y="327"/>
                </a:cubicBezTo>
                <a:cubicBezTo>
                  <a:pt x="240" y="342"/>
                  <a:pt x="233" y="357"/>
                  <a:pt x="224" y="371"/>
                </a:cubicBezTo>
                <a:cubicBezTo>
                  <a:pt x="221" y="374"/>
                  <a:pt x="219" y="377"/>
                  <a:pt x="216" y="381"/>
                </a:cubicBezTo>
                <a:cubicBezTo>
                  <a:pt x="212" y="385"/>
                  <a:pt x="208" y="389"/>
                  <a:pt x="204" y="393"/>
                </a:cubicBezTo>
                <a:cubicBezTo>
                  <a:pt x="201" y="395"/>
                  <a:pt x="198" y="398"/>
                  <a:pt x="194" y="401"/>
                </a:cubicBezTo>
                <a:cubicBezTo>
                  <a:pt x="181" y="410"/>
                  <a:pt x="166" y="415"/>
                  <a:pt x="150" y="418"/>
                </a:cubicBezTo>
                <a:cubicBezTo>
                  <a:pt x="143" y="418"/>
                  <a:pt x="136" y="419"/>
                  <a:pt x="129" y="419"/>
                </a:cubicBezTo>
                <a:cubicBezTo>
                  <a:pt x="122" y="418"/>
                  <a:pt x="114" y="417"/>
                  <a:pt x="107" y="416"/>
                </a:cubicBezTo>
                <a:cubicBezTo>
                  <a:pt x="105" y="415"/>
                  <a:pt x="103" y="414"/>
                  <a:pt x="100" y="414"/>
                </a:cubicBezTo>
                <a:cubicBezTo>
                  <a:pt x="95" y="411"/>
                  <a:pt x="90" y="408"/>
                  <a:pt x="85" y="406"/>
                </a:cubicBezTo>
                <a:cubicBezTo>
                  <a:pt x="72" y="397"/>
                  <a:pt x="61" y="386"/>
                  <a:pt x="54" y="371"/>
                </a:cubicBezTo>
                <a:cubicBezTo>
                  <a:pt x="50" y="363"/>
                  <a:pt x="48" y="354"/>
                  <a:pt x="46" y="346"/>
                </a:cubicBezTo>
                <a:cubicBezTo>
                  <a:pt x="45" y="340"/>
                  <a:pt x="45" y="333"/>
                  <a:pt x="44" y="327"/>
                </a:cubicBezTo>
                <a:cubicBezTo>
                  <a:pt x="45" y="320"/>
                  <a:pt x="45" y="312"/>
                  <a:pt x="47" y="304"/>
                </a:cubicBezTo>
                <a:cubicBezTo>
                  <a:pt x="49" y="298"/>
                  <a:pt x="51" y="291"/>
                  <a:pt x="52" y="285"/>
                </a:cubicBezTo>
                <a:cubicBezTo>
                  <a:pt x="56" y="278"/>
                  <a:pt x="59" y="272"/>
                  <a:pt x="63" y="266"/>
                </a:cubicBezTo>
                <a:cubicBezTo>
                  <a:pt x="65" y="262"/>
                  <a:pt x="70" y="259"/>
                  <a:pt x="70" y="256"/>
                </a:cubicBezTo>
                <a:cubicBezTo>
                  <a:pt x="69" y="253"/>
                  <a:pt x="66" y="249"/>
                  <a:pt x="63" y="246"/>
                </a:cubicBezTo>
                <a:cubicBezTo>
                  <a:pt x="62" y="244"/>
                  <a:pt x="62" y="242"/>
                  <a:pt x="61" y="240"/>
                </a:cubicBezTo>
                <a:cubicBezTo>
                  <a:pt x="59" y="236"/>
                  <a:pt x="58" y="231"/>
                  <a:pt x="56" y="227"/>
                </a:cubicBezTo>
                <a:cubicBezTo>
                  <a:pt x="50" y="229"/>
                  <a:pt x="45" y="234"/>
                  <a:pt x="43" y="240"/>
                </a:cubicBezTo>
                <a:cubicBezTo>
                  <a:pt x="42" y="241"/>
                  <a:pt x="42" y="242"/>
                  <a:pt x="42" y="242"/>
                </a:cubicBezTo>
                <a:cubicBezTo>
                  <a:pt x="38" y="248"/>
                  <a:pt x="36" y="255"/>
                  <a:pt x="35" y="262"/>
                </a:cubicBezTo>
                <a:cubicBezTo>
                  <a:pt x="33" y="269"/>
                  <a:pt x="32" y="276"/>
                  <a:pt x="32" y="284"/>
                </a:cubicBezTo>
                <a:cubicBezTo>
                  <a:pt x="31" y="291"/>
                  <a:pt x="30" y="298"/>
                  <a:pt x="30" y="306"/>
                </a:cubicBezTo>
                <a:cubicBezTo>
                  <a:pt x="30" y="308"/>
                  <a:pt x="30" y="311"/>
                  <a:pt x="30" y="314"/>
                </a:cubicBezTo>
                <a:cubicBezTo>
                  <a:pt x="29" y="315"/>
                  <a:pt x="29" y="315"/>
                  <a:pt x="29" y="315"/>
                </a:cubicBezTo>
                <a:cubicBezTo>
                  <a:pt x="30" y="315"/>
                  <a:pt x="30" y="315"/>
                  <a:pt x="30" y="315"/>
                </a:cubicBezTo>
                <a:cubicBezTo>
                  <a:pt x="29" y="316"/>
                  <a:pt x="29" y="317"/>
                  <a:pt x="29" y="319"/>
                </a:cubicBezTo>
                <a:cubicBezTo>
                  <a:pt x="29" y="319"/>
                  <a:pt x="29" y="319"/>
                  <a:pt x="29" y="320"/>
                </a:cubicBezTo>
                <a:cubicBezTo>
                  <a:pt x="29" y="321"/>
                  <a:pt x="29" y="322"/>
                  <a:pt x="29" y="323"/>
                </a:cubicBezTo>
                <a:cubicBezTo>
                  <a:pt x="29" y="323"/>
                  <a:pt x="29" y="324"/>
                  <a:pt x="29" y="324"/>
                </a:cubicBezTo>
                <a:cubicBezTo>
                  <a:pt x="29" y="325"/>
                  <a:pt x="29" y="326"/>
                  <a:pt x="29" y="327"/>
                </a:cubicBezTo>
                <a:cubicBezTo>
                  <a:pt x="29" y="334"/>
                  <a:pt x="29" y="342"/>
                  <a:pt x="29" y="349"/>
                </a:cubicBezTo>
                <a:cubicBezTo>
                  <a:pt x="28" y="356"/>
                  <a:pt x="27" y="364"/>
                  <a:pt x="28" y="371"/>
                </a:cubicBezTo>
                <a:cubicBezTo>
                  <a:pt x="28" y="378"/>
                  <a:pt x="28" y="385"/>
                  <a:pt x="29" y="393"/>
                </a:cubicBezTo>
                <a:cubicBezTo>
                  <a:pt x="29" y="400"/>
                  <a:pt x="29" y="407"/>
                  <a:pt x="29" y="414"/>
                </a:cubicBezTo>
                <a:cubicBezTo>
                  <a:pt x="29" y="422"/>
                  <a:pt x="29" y="429"/>
                  <a:pt x="29" y="436"/>
                </a:cubicBezTo>
                <a:cubicBezTo>
                  <a:pt x="29" y="444"/>
                  <a:pt x="29" y="451"/>
                  <a:pt x="29" y="458"/>
                </a:cubicBezTo>
                <a:cubicBezTo>
                  <a:pt x="29" y="465"/>
                  <a:pt x="29" y="473"/>
                  <a:pt x="29" y="480"/>
                </a:cubicBezTo>
                <a:cubicBezTo>
                  <a:pt x="29" y="487"/>
                  <a:pt x="29" y="494"/>
                  <a:pt x="29" y="502"/>
                </a:cubicBezTo>
                <a:cubicBezTo>
                  <a:pt x="29" y="509"/>
                  <a:pt x="29" y="516"/>
                  <a:pt x="29" y="524"/>
                </a:cubicBezTo>
                <a:cubicBezTo>
                  <a:pt x="29" y="531"/>
                  <a:pt x="29" y="538"/>
                  <a:pt x="29" y="545"/>
                </a:cubicBezTo>
                <a:cubicBezTo>
                  <a:pt x="28" y="551"/>
                  <a:pt x="25" y="555"/>
                  <a:pt x="20" y="558"/>
                </a:cubicBezTo>
                <a:cubicBezTo>
                  <a:pt x="9" y="560"/>
                  <a:pt x="3" y="555"/>
                  <a:pt x="1" y="545"/>
                </a:cubicBezTo>
                <a:cubicBezTo>
                  <a:pt x="1" y="523"/>
                  <a:pt x="1" y="502"/>
                  <a:pt x="0" y="480"/>
                </a:cubicBezTo>
                <a:cubicBezTo>
                  <a:pt x="0" y="458"/>
                  <a:pt x="0" y="436"/>
                  <a:pt x="0" y="415"/>
                </a:cubicBezTo>
                <a:cubicBezTo>
                  <a:pt x="0" y="393"/>
                  <a:pt x="0" y="371"/>
                  <a:pt x="0" y="349"/>
                </a:cubicBezTo>
                <a:cubicBezTo>
                  <a:pt x="0" y="342"/>
                  <a:pt x="0" y="335"/>
                  <a:pt x="0" y="327"/>
                </a:cubicBezTo>
                <a:cubicBezTo>
                  <a:pt x="1" y="305"/>
                  <a:pt x="2" y="284"/>
                  <a:pt x="6" y="262"/>
                </a:cubicBezTo>
                <a:cubicBezTo>
                  <a:pt x="7" y="255"/>
                  <a:pt x="9" y="247"/>
                  <a:pt x="11" y="240"/>
                </a:cubicBezTo>
                <a:cubicBezTo>
                  <a:pt x="12" y="240"/>
                  <a:pt x="12" y="239"/>
                  <a:pt x="12" y="238"/>
                </a:cubicBezTo>
                <a:cubicBezTo>
                  <a:pt x="20" y="219"/>
                  <a:pt x="31" y="203"/>
                  <a:pt x="53" y="198"/>
                </a:cubicBezTo>
                <a:cubicBezTo>
                  <a:pt x="55" y="197"/>
                  <a:pt x="56" y="196"/>
                  <a:pt x="56" y="194"/>
                </a:cubicBezTo>
                <a:cubicBezTo>
                  <a:pt x="57" y="188"/>
                  <a:pt x="59" y="181"/>
                  <a:pt x="61" y="175"/>
                </a:cubicBezTo>
                <a:cubicBezTo>
                  <a:pt x="61" y="175"/>
                  <a:pt x="61" y="175"/>
                  <a:pt x="61" y="175"/>
                </a:cubicBezTo>
                <a:cubicBezTo>
                  <a:pt x="62" y="174"/>
                  <a:pt x="62" y="174"/>
                  <a:pt x="62" y="174"/>
                </a:cubicBezTo>
                <a:cubicBezTo>
                  <a:pt x="63" y="173"/>
                  <a:pt x="63" y="172"/>
                  <a:pt x="63" y="171"/>
                </a:cubicBezTo>
                <a:cubicBezTo>
                  <a:pt x="70" y="161"/>
                  <a:pt x="70" y="161"/>
                  <a:pt x="63" y="154"/>
                </a:cubicBezTo>
                <a:cubicBezTo>
                  <a:pt x="63" y="154"/>
                  <a:pt x="63" y="153"/>
                  <a:pt x="62" y="153"/>
                </a:cubicBezTo>
                <a:cubicBezTo>
                  <a:pt x="58" y="145"/>
                  <a:pt x="54" y="138"/>
                  <a:pt x="51" y="130"/>
                </a:cubicBezTo>
                <a:cubicBezTo>
                  <a:pt x="49" y="123"/>
                  <a:pt x="47" y="116"/>
                  <a:pt x="46" y="109"/>
                </a:cubicBezTo>
                <a:cubicBezTo>
                  <a:pt x="45" y="102"/>
                  <a:pt x="45" y="95"/>
                  <a:pt x="45" y="87"/>
                </a:cubicBezTo>
                <a:cubicBezTo>
                  <a:pt x="45" y="80"/>
                  <a:pt x="46" y="73"/>
                  <a:pt x="48" y="66"/>
                </a:cubicBezTo>
                <a:cubicBezTo>
                  <a:pt x="50" y="58"/>
                  <a:pt x="53" y="51"/>
                  <a:pt x="56" y="44"/>
                </a:cubicBezTo>
                <a:cubicBezTo>
                  <a:pt x="56" y="44"/>
                  <a:pt x="56" y="44"/>
                  <a:pt x="56" y="44"/>
                </a:cubicBezTo>
                <a:cubicBezTo>
                  <a:pt x="56" y="44"/>
                  <a:pt x="56" y="43"/>
                  <a:pt x="57" y="43"/>
                </a:cubicBezTo>
                <a:cubicBezTo>
                  <a:pt x="59" y="40"/>
                  <a:pt x="61" y="36"/>
                  <a:pt x="63" y="33"/>
                </a:cubicBezTo>
                <a:cubicBezTo>
                  <a:pt x="67" y="29"/>
                  <a:pt x="70" y="26"/>
                  <a:pt x="73" y="22"/>
                </a:cubicBezTo>
                <a:cubicBezTo>
                  <a:pt x="77" y="19"/>
                  <a:pt x="81" y="16"/>
                  <a:pt x="85" y="13"/>
                </a:cubicBezTo>
                <a:cubicBezTo>
                  <a:pt x="90" y="11"/>
                  <a:pt x="96" y="8"/>
                  <a:pt x="101" y="6"/>
                </a:cubicBezTo>
                <a:cubicBezTo>
                  <a:pt x="108" y="3"/>
                  <a:pt x="115" y="3"/>
                  <a:pt x="122" y="0"/>
                </a:cubicBezTo>
                <a:close/>
              </a:path>
            </a:pathLst>
          </a:custGeom>
          <a:solidFill>
            <a:srgbClr val="d94169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91" name="CustomShape 3"/>
          <p:cNvSpPr/>
          <p:nvPr/>
        </p:nvSpPr>
        <p:spPr>
          <a:xfrm>
            <a:off x="781560" y="781920"/>
            <a:ext cx="1623960" cy="3418560"/>
          </a:xfrm>
          <a:custGeom>
            <a:avLst/>
            <a:gdLst/>
            <a:ahLst/>
            <a:rect l="l" t="t" r="r" b="b"/>
            <a:pathLst>
              <a:path w="266" h="559">
                <a:moveTo>
                  <a:pt x="119" y="0"/>
                </a:moveTo>
                <a:cubicBezTo>
                  <a:pt x="126" y="0"/>
                  <a:pt x="133" y="0"/>
                  <a:pt x="140" y="0"/>
                </a:cubicBezTo>
                <a:cubicBezTo>
                  <a:pt x="155" y="2"/>
                  <a:pt x="168" y="6"/>
                  <a:pt x="181" y="13"/>
                </a:cubicBezTo>
                <a:cubicBezTo>
                  <a:pt x="185" y="16"/>
                  <a:pt x="189" y="19"/>
                  <a:pt x="193" y="22"/>
                </a:cubicBezTo>
                <a:cubicBezTo>
                  <a:pt x="196" y="26"/>
                  <a:pt x="199" y="29"/>
                  <a:pt x="203" y="33"/>
                </a:cubicBezTo>
                <a:cubicBezTo>
                  <a:pt x="205" y="36"/>
                  <a:pt x="207" y="39"/>
                  <a:pt x="209" y="43"/>
                </a:cubicBezTo>
                <a:cubicBezTo>
                  <a:pt x="209" y="43"/>
                  <a:pt x="210" y="44"/>
                  <a:pt x="210" y="44"/>
                </a:cubicBezTo>
                <a:cubicBezTo>
                  <a:pt x="210" y="44"/>
                  <a:pt x="210" y="44"/>
                  <a:pt x="210" y="44"/>
                </a:cubicBezTo>
                <a:cubicBezTo>
                  <a:pt x="213" y="51"/>
                  <a:pt x="216" y="59"/>
                  <a:pt x="219" y="67"/>
                </a:cubicBezTo>
                <a:cubicBezTo>
                  <a:pt x="219" y="74"/>
                  <a:pt x="221" y="80"/>
                  <a:pt x="221" y="87"/>
                </a:cubicBezTo>
                <a:cubicBezTo>
                  <a:pt x="221" y="95"/>
                  <a:pt x="221" y="102"/>
                  <a:pt x="220" y="109"/>
                </a:cubicBezTo>
                <a:cubicBezTo>
                  <a:pt x="219" y="117"/>
                  <a:pt x="217" y="124"/>
                  <a:pt x="215" y="131"/>
                </a:cubicBezTo>
                <a:cubicBezTo>
                  <a:pt x="211" y="138"/>
                  <a:pt x="207" y="145"/>
                  <a:pt x="204" y="153"/>
                </a:cubicBezTo>
                <a:cubicBezTo>
                  <a:pt x="203" y="153"/>
                  <a:pt x="203" y="154"/>
                  <a:pt x="203" y="154"/>
                </a:cubicBezTo>
                <a:cubicBezTo>
                  <a:pt x="195" y="163"/>
                  <a:pt x="196" y="160"/>
                  <a:pt x="202" y="169"/>
                </a:cubicBezTo>
                <a:cubicBezTo>
                  <a:pt x="203" y="171"/>
                  <a:pt x="204" y="173"/>
                  <a:pt x="204" y="175"/>
                </a:cubicBezTo>
                <a:cubicBezTo>
                  <a:pt x="206" y="181"/>
                  <a:pt x="209" y="187"/>
                  <a:pt x="210" y="193"/>
                </a:cubicBezTo>
                <a:cubicBezTo>
                  <a:pt x="210" y="197"/>
                  <a:pt x="212" y="198"/>
                  <a:pt x="215" y="198"/>
                </a:cubicBezTo>
                <a:cubicBezTo>
                  <a:pt x="225" y="201"/>
                  <a:pt x="233" y="206"/>
                  <a:pt x="240" y="214"/>
                </a:cubicBezTo>
                <a:cubicBezTo>
                  <a:pt x="247" y="222"/>
                  <a:pt x="251" y="231"/>
                  <a:pt x="255" y="240"/>
                </a:cubicBezTo>
                <a:cubicBezTo>
                  <a:pt x="256" y="247"/>
                  <a:pt x="258" y="254"/>
                  <a:pt x="260" y="261"/>
                </a:cubicBezTo>
                <a:cubicBezTo>
                  <a:pt x="260" y="261"/>
                  <a:pt x="260" y="261"/>
                  <a:pt x="260" y="262"/>
                </a:cubicBezTo>
                <a:cubicBezTo>
                  <a:pt x="260" y="262"/>
                  <a:pt x="260" y="262"/>
                  <a:pt x="260" y="262"/>
                </a:cubicBezTo>
                <a:cubicBezTo>
                  <a:pt x="264" y="283"/>
                  <a:pt x="264" y="305"/>
                  <a:pt x="266" y="327"/>
                </a:cubicBezTo>
                <a:cubicBezTo>
                  <a:pt x="266" y="334"/>
                  <a:pt x="266" y="342"/>
                  <a:pt x="266" y="349"/>
                </a:cubicBezTo>
                <a:cubicBezTo>
                  <a:pt x="266" y="356"/>
                  <a:pt x="266" y="364"/>
                  <a:pt x="266" y="371"/>
                </a:cubicBezTo>
                <a:cubicBezTo>
                  <a:pt x="266" y="375"/>
                  <a:pt x="266" y="379"/>
                  <a:pt x="266" y="384"/>
                </a:cubicBezTo>
                <a:cubicBezTo>
                  <a:pt x="266" y="384"/>
                  <a:pt x="266" y="385"/>
                  <a:pt x="266" y="385"/>
                </a:cubicBezTo>
                <a:cubicBezTo>
                  <a:pt x="266" y="387"/>
                  <a:pt x="266" y="390"/>
                  <a:pt x="266" y="392"/>
                </a:cubicBezTo>
                <a:cubicBezTo>
                  <a:pt x="266" y="443"/>
                  <a:pt x="265" y="494"/>
                  <a:pt x="265" y="545"/>
                </a:cubicBezTo>
                <a:cubicBezTo>
                  <a:pt x="263" y="555"/>
                  <a:pt x="258" y="559"/>
                  <a:pt x="247" y="558"/>
                </a:cubicBezTo>
                <a:cubicBezTo>
                  <a:pt x="242" y="556"/>
                  <a:pt x="238" y="552"/>
                  <a:pt x="237" y="545"/>
                </a:cubicBezTo>
                <a:cubicBezTo>
                  <a:pt x="237" y="538"/>
                  <a:pt x="237" y="531"/>
                  <a:pt x="237" y="523"/>
                </a:cubicBezTo>
                <a:cubicBezTo>
                  <a:pt x="237" y="516"/>
                  <a:pt x="237" y="509"/>
                  <a:pt x="237" y="501"/>
                </a:cubicBezTo>
                <a:cubicBezTo>
                  <a:pt x="237" y="500"/>
                  <a:pt x="237" y="499"/>
                  <a:pt x="237" y="497"/>
                </a:cubicBezTo>
                <a:cubicBezTo>
                  <a:pt x="237" y="493"/>
                  <a:pt x="237" y="489"/>
                  <a:pt x="237" y="485"/>
                </a:cubicBezTo>
                <a:cubicBezTo>
                  <a:pt x="237" y="483"/>
                  <a:pt x="237" y="482"/>
                  <a:pt x="237" y="480"/>
                </a:cubicBezTo>
                <a:cubicBezTo>
                  <a:pt x="237" y="472"/>
                  <a:pt x="237" y="465"/>
                  <a:pt x="237" y="458"/>
                </a:cubicBezTo>
                <a:cubicBezTo>
                  <a:pt x="237" y="451"/>
                  <a:pt x="237" y="443"/>
                  <a:pt x="237" y="436"/>
                </a:cubicBezTo>
                <a:cubicBezTo>
                  <a:pt x="238" y="429"/>
                  <a:pt x="238" y="422"/>
                  <a:pt x="237" y="414"/>
                </a:cubicBezTo>
                <a:cubicBezTo>
                  <a:pt x="237" y="407"/>
                  <a:pt x="237" y="400"/>
                  <a:pt x="237" y="393"/>
                </a:cubicBezTo>
                <a:cubicBezTo>
                  <a:pt x="238" y="385"/>
                  <a:pt x="238" y="378"/>
                  <a:pt x="238" y="371"/>
                </a:cubicBezTo>
                <a:cubicBezTo>
                  <a:pt x="238" y="363"/>
                  <a:pt x="238" y="356"/>
                  <a:pt x="237" y="349"/>
                </a:cubicBezTo>
                <a:cubicBezTo>
                  <a:pt x="238" y="342"/>
                  <a:pt x="237" y="334"/>
                  <a:pt x="237" y="327"/>
                </a:cubicBezTo>
                <a:cubicBezTo>
                  <a:pt x="236" y="325"/>
                  <a:pt x="236" y="323"/>
                  <a:pt x="236" y="321"/>
                </a:cubicBezTo>
                <a:cubicBezTo>
                  <a:pt x="236" y="316"/>
                  <a:pt x="236" y="311"/>
                  <a:pt x="236" y="305"/>
                </a:cubicBezTo>
                <a:cubicBezTo>
                  <a:pt x="236" y="298"/>
                  <a:pt x="235" y="291"/>
                  <a:pt x="234" y="283"/>
                </a:cubicBezTo>
                <a:cubicBezTo>
                  <a:pt x="234" y="276"/>
                  <a:pt x="232" y="268"/>
                  <a:pt x="231" y="261"/>
                </a:cubicBezTo>
                <a:cubicBezTo>
                  <a:pt x="229" y="254"/>
                  <a:pt x="228" y="248"/>
                  <a:pt x="224" y="242"/>
                </a:cubicBezTo>
                <a:cubicBezTo>
                  <a:pt x="224" y="241"/>
                  <a:pt x="224" y="241"/>
                  <a:pt x="223" y="240"/>
                </a:cubicBezTo>
                <a:cubicBezTo>
                  <a:pt x="221" y="234"/>
                  <a:pt x="216" y="229"/>
                  <a:pt x="210" y="227"/>
                </a:cubicBezTo>
                <a:cubicBezTo>
                  <a:pt x="208" y="231"/>
                  <a:pt x="207" y="236"/>
                  <a:pt x="205" y="240"/>
                </a:cubicBezTo>
                <a:cubicBezTo>
                  <a:pt x="204" y="242"/>
                  <a:pt x="203" y="244"/>
                  <a:pt x="203" y="246"/>
                </a:cubicBezTo>
                <a:cubicBezTo>
                  <a:pt x="201" y="248"/>
                  <a:pt x="199" y="251"/>
                  <a:pt x="197" y="253"/>
                </a:cubicBezTo>
                <a:cubicBezTo>
                  <a:pt x="196" y="255"/>
                  <a:pt x="196" y="256"/>
                  <a:pt x="197" y="258"/>
                </a:cubicBezTo>
                <a:cubicBezTo>
                  <a:pt x="204" y="266"/>
                  <a:pt x="209" y="275"/>
                  <a:pt x="213" y="285"/>
                </a:cubicBezTo>
                <a:cubicBezTo>
                  <a:pt x="215" y="291"/>
                  <a:pt x="218" y="297"/>
                  <a:pt x="219" y="304"/>
                </a:cubicBezTo>
                <a:cubicBezTo>
                  <a:pt x="221" y="312"/>
                  <a:pt x="221" y="320"/>
                  <a:pt x="221" y="327"/>
                </a:cubicBezTo>
                <a:cubicBezTo>
                  <a:pt x="221" y="335"/>
                  <a:pt x="220" y="342"/>
                  <a:pt x="219" y="349"/>
                </a:cubicBezTo>
                <a:cubicBezTo>
                  <a:pt x="217" y="357"/>
                  <a:pt x="215" y="364"/>
                  <a:pt x="211" y="372"/>
                </a:cubicBezTo>
                <a:cubicBezTo>
                  <a:pt x="204" y="386"/>
                  <a:pt x="194" y="397"/>
                  <a:pt x="181" y="406"/>
                </a:cubicBezTo>
                <a:cubicBezTo>
                  <a:pt x="176" y="408"/>
                  <a:pt x="171" y="411"/>
                  <a:pt x="165" y="413"/>
                </a:cubicBezTo>
                <a:cubicBezTo>
                  <a:pt x="163" y="414"/>
                  <a:pt x="161" y="415"/>
                  <a:pt x="159" y="415"/>
                </a:cubicBezTo>
                <a:cubicBezTo>
                  <a:pt x="152" y="417"/>
                  <a:pt x="144" y="418"/>
                  <a:pt x="137" y="419"/>
                </a:cubicBezTo>
                <a:cubicBezTo>
                  <a:pt x="130" y="419"/>
                  <a:pt x="123" y="419"/>
                  <a:pt x="115" y="418"/>
                </a:cubicBezTo>
                <a:cubicBezTo>
                  <a:pt x="100" y="415"/>
                  <a:pt x="85" y="410"/>
                  <a:pt x="72" y="401"/>
                </a:cubicBezTo>
                <a:cubicBezTo>
                  <a:pt x="68" y="398"/>
                  <a:pt x="65" y="395"/>
                  <a:pt x="62" y="393"/>
                </a:cubicBezTo>
                <a:cubicBezTo>
                  <a:pt x="58" y="389"/>
                  <a:pt x="54" y="385"/>
                  <a:pt x="50" y="381"/>
                </a:cubicBezTo>
                <a:cubicBezTo>
                  <a:pt x="47" y="377"/>
                  <a:pt x="45" y="374"/>
                  <a:pt x="42" y="371"/>
                </a:cubicBezTo>
                <a:cubicBezTo>
                  <a:pt x="33" y="357"/>
                  <a:pt x="26" y="342"/>
                  <a:pt x="19" y="327"/>
                </a:cubicBezTo>
                <a:cubicBezTo>
                  <a:pt x="17" y="319"/>
                  <a:pt x="14" y="311"/>
                  <a:pt x="11" y="303"/>
                </a:cubicBezTo>
                <a:cubicBezTo>
                  <a:pt x="10" y="298"/>
                  <a:pt x="9" y="292"/>
                  <a:pt x="7" y="287"/>
                </a:cubicBezTo>
                <a:cubicBezTo>
                  <a:pt x="7" y="286"/>
                  <a:pt x="7" y="285"/>
                  <a:pt x="7" y="284"/>
                </a:cubicBezTo>
                <a:cubicBezTo>
                  <a:pt x="5" y="276"/>
                  <a:pt x="4" y="269"/>
                  <a:pt x="3" y="262"/>
                </a:cubicBezTo>
                <a:cubicBezTo>
                  <a:pt x="2" y="254"/>
                  <a:pt x="1" y="247"/>
                  <a:pt x="1" y="240"/>
                </a:cubicBezTo>
                <a:cubicBezTo>
                  <a:pt x="0" y="233"/>
                  <a:pt x="0" y="225"/>
                  <a:pt x="0" y="218"/>
                </a:cubicBezTo>
                <a:cubicBezTo>
                  <a:pt x="0" y="211"/>
                  <a:pt x="0" y="204"/>
                  <a:pt x="0" y="196"/>
                </a:cubicBezTo>
                <a:cubicBezTo>
                  <a:pt x="0" y="189"/>
                  <a:pt x="0" y="182"/>
                  <a:pt x="1" y="175"/>
                </a:cubicBezTo>
                <a:cubicBezTo>
                  <a:pt x="2" y="169"/>
                  <a:pt x="2" y="163"/>
                  <a:pt x="3" y="157"/>
                </a:cubicBezTo>
                <a:cubicBezTo>
                  <a:pt x="3" y="157"/>
                  <a:pt x="3" y="157"/>
                  <a:pt x="3" y="157"/>
                </a:cubicBezTo>
                <a:cubicBezTo>
                  <a:pt x="3" y="157"/>
                  <a:pt x="3" y="157"/>
                  <a:pt x="3" y="157"/>
                </a:cubicBezTo>
                <a:cubicBezTo>
                  <a:pt x="3" y="155"/>
                  <a:pt x="4" y="154"/>
                  <a:pt x="4" y="153"/>
                </a:cubicBezTo>
                <a:cubicBezTo>
                  <a:pt x="6" y="138"/>
                  <a:pt x="9" y="124"/>
                  <a:pt x="13" y="110"/>
                </a:cubicBezTo>
                <a:cubicBezTo>
                  <a:pt x="15" y="103"/>
                  <a:pt x="18" y="96"/>
                  <a:pt x="21" y="89"/>
                </a:cubicBezTo>
                <a:cubicBezTo>
                  <a:pt x="27" y="73"/>
                  <a:pt x="35" y="58"/>
                  <a:pt x="46" y="44"/>
                </a:cubicBezTo>
                <a:cubicBezTo>
                  <a:pt x="47" y="42"/>
                  <a:pt x="48" y="40"/>
                  <a:pt x="50" y="38"/>
                </a:cubicBezTo>
                <a:cubicBezTo>
                  <a:pt x="56" y="33"/>
                  <a:pt x="61" y="27"/>
                  <a:pt x="67" y="22"/>
                </a:cubicBezTo>
                <a:cubicBezTo>
                  <a:pt x="69" y="21"/>
                  <a:pt x="70" y="20"/>
                  <a:pt x="72" y="18"/>
                </a:cubicBezTo>
                <a:cubicBezTo>
                  <a:pt x="79" y="14"/>
                  <a:pt x="86" y="10"/>
                  <a:pt x="94" y="7"/>
                </a:cubicBezTo>
                <a:cubicBezTo>
                  <a:pt x="102" y="4"/>
                  <a:pt x="111" y="3"/>
                  <a:pt x="119" y="0"/>
                </a:cubicBezTo>
                <a:close/>
              </a:path>
            </a:pathLst>
          </a:custGeom>
          <a:solidFill>
            <a:srgbClr val="d94169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692" name="Imagen 9" descr=""/>
          <p:cNvPicPr/>
          <p:nvPr/>
        </p:nvPicPr>
        <p:blipFill>
          <a:blip r:embed="rId1"/>
          <a:stretch/>
        </p:blipFill>
        <p:spPr>
          <a:xfrm>
            <a:off x="285480" y="4133520"/>
            <a:ext cx="8804520" cy="893160"/>
          </a:xfrm>
          <a:prstGeom prst="rect">
            <a:avLst/>
          </a:prstGeom>
          <a:ln>
            <a:noFill/>
          </a:ln>
        </p:spPr>
      </p:pic>
      <p:sp>
        <p:nvSpPr>
          <p:cNvPr id="693" name="CustomShape 4"/>
          <p:cNvSpPr/>
          <p:nvPr/>
        </p:nvSpPr>
        <p:spPr>
          <a:xfrm>
            <a:off x="0" y="0"/>
            <a:ext cx="9143280" cy="208800"/>
          </a:xfrm>
          <a:prstGeom prst="rect">
            <a:avLst/>
          </a:prstGeom>
          <a:solidFill>
            <a:srgbClr val="4d56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94" name="CustomShape 5"/>
          <p:cNvSpPr/>
          <p:nvPr/>
        </p:nvSpPr>
        <p:spPr>
          <a:xfrm>
            <a:off x="2169720" y="1734480"/>
            <a:ext cx="4804200" cy="1197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 algn="ctr">
              <a:lnSpc>
                <a:spcPct val="100000"/>
              </a:lnSpc>
            </a:pPr>
            <a:r>
              <a:rPr b="0" lang="es-AR" sz="6000" spc="-1" strike="noStrike">
                <a:solidFill>
                  <a:srgbClr val="4d5673"/>
                </a:solidFill>
                <a:latin typeface="Medula One"/>
                <a:ea typeface="Medula One"/>
              </a:rPr>
              <a:t>Insuficiencia Renal Aguda</a:t>
            </a:r>
            <a:endParaRPr b="0" lang="es-AR" sz="6000" spc="-1" strike="noStrike">
              <a:latin typeface="Arial"/>
            </a:endParaRPr>
          </a:p>
        </p:txBody>
      </p:sp>
      <p:pic>
        <p:nvPicPr>
          <p:cNvPr id="695" name="" descr=""/>
          <p:cNvPicPr/>
          <p:nvPr/>
        </p:nvPicPr>
        <p:blipFill>
          <a:blip r:embed="rId2"/>
          <a:stretch/>
        </p:blipFill>
        <p:spPr>
          <a:xfrm>
            <a:off x="144000" y="3409200"/>
            <a:ext cx="1789200" cy="16174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CustomShape 1"/>
          <p:cNvSpPr/>
          <p:nvPr/>
        </p:nvSpPr>
        <p:spPr>
          <a:xfrm>
            <a:off x="841680" y="1062360"/>
            <a:ext cx="2123640" cy="730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 algn="ctr">
              <a:lnSpc>
                <a:spcPct val="100000"/>
              </a:lnSpc>
            </a:pPr>
            <a:r>
              <a:rPr b="1" lang="es-AR" sz="1600" spc="-1" strike="noStrike">
                <a:solidFill>
                  <a:srgbClr val="4d5673"/>
                </a:solidFill>
                <a:latin typeface="Abel"/>
                <a:ea typeface="Abel"/>
              </a:rPr>
              <a:t>Fcos: </a:t>
            </a:r>
            <a:r>
              <a:rPr b="0" lang="es-AR" sz="1600" spc="-1" strike="noStrike">
                <a:solidFill>
                  <a:srgbClr val="4d5673"/>
                </a:solidFill>
                <a:latin typeface="Abel"/>
                <a:ea typeface="Abel"/>
              </a:rPr>
              <a:t>vancomicina, aciclovir, metotrexate, contrastes</a:t>
            </a:r>
            <a:endParaRPr b="0" lang="es-AR" sz="1600" spc="-1" strike="noStrike">
              <a:latin typeface="Arial"/>
            </a:endParaRPr>
          </a:p>
        </p:txBody>
      </p:sp>
      <p:sp>
        <p:nvSpPr>
          <p:cNvPr id="863" name="CustomShape 2"/>
          <p:cNvSpPr/>
          <p:nvPr/>
        </p:nvSpPr>
        <p:spPr>
          <a:xfrm>
            <a:off x="6486480" y="1455840"/>
            <a:ext cx="2356920" cy="1055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 algn="ctr">
              <a:lnSpc>
                <a:spcPct val="100000"/>
              </a:lnSpc>
            </a:pPr>
            <a:r>
              <a:rPr b="1" lang="es-AR" sz="1600" spc="-1" strike="noStrike">
                <a:solidFill>
                  <a:srgbClr val="4d5673"/>
                </a:solidFill>
                <a:latin typeface="Abel"/>
                <a:ea typeface="Abel"/>
              </a:rPr>
              <a:t>Hemólisis y Rabdomiólisis: </a:t>
            </a:r>
            <a:r>
              <a:rPr b="0" lang="es-AR" sz="1600" spc="-1" strike="noStrike">
                <a:solidFill>
                  <a:srgbClr val="4d5673"/>
                </a:solidFill>
                <a:latin typeface="Abel"/>
                <a:ea typeface="Abel"/>
              </a:rPr>
              <a:t>acumulación de pigmentos, nefrotox. directa</a:t>
            </a:r>
            <a:endParaRPr b="0" lang="es-AR" sz="1600" spc="-1" strike="noStrike">
              <a:latin typeface="Arial"/>
            </a:endParaRPr>
          </a:p>
        </p:txBody>
      </p:sp>
      <p:sp>
        <p:nvSpPr>
          <p:cNvPr id="864" name="CustomShape 3"/>
          <p:cNvSpPr/>
          <p:nvPr/>
        </p:nvSpPr>
        <p:spPr>
          <a:xfrm>
            <a:off x="1384560" y="3712680"/>
            <a:ext cx="2824560" cy="730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 algn="ctr">
              <a:lnSpc>
                <a:spcPct val="100000"/>
              </a:lnSpc>
            </a:pPr>
            <a:r>
              <a:rPr b="1" lang="es-AR" sz="1600" spc="-1" strike="noStrike">
                <a:solidFill>
                  <a:srgbClr val="4d5673"/>
                </a:solidFill>
                <a:latin typeface="Abel"/>
                <a:ea typeface="Abel"/>
              </a:rPr>
              <a:t>Neoplasias: </a:t>
            </a:r>
            <a:r>
              <a:rPr b="0" lang="es-AR" sz="1600" spc="-1" strike="noStrike">
                <a:solidFill>
                  <a:srgbClr val="4d5673"/>
                </a:solidFill>
                <a:latin typeface="Abel"/>
                <a:ea typeface="Abel"/>
              </a:rPr>
              <a:t> en quimio, muerte celular libera ac.úrico, fosfato, etc.</a:t>
            </a:r>
            <a:endParaRPr b="0" lang="es-AR" sz="1600" spc="-1" strike="noStrike">
              <a:latin typeface="Arial"/>
            </a:endParaRPr>
          </a:p>
        </p:txBody>
      </p:sp>
      <p:sp>
        <p:nvSpPr>
          <p:cNvPr id="865" name="CustomShape 4"/>
          <p:cNvSpPr/>
          <p:nvPr/>
        </p:nvSpPr>
        <p:spPr>
          <a:xfrm>
            <a:off x="5740560" y="3562560"/>
            <a:ext cx="2824560" cy="730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 algn="ctr">
              <a:lnSpc>
                <a:spcPct val="100000"/>
              </a:lnSpc>
            </a:pPr>
            <a:r>
              <a:rPr b="1" lang="es-AR" sz="1600" spc="-1" strike="noStrike">
                <a:solidFill>
                  <a:srgbClr val="4d5673"/>
                </a:solidFill>
                <a:latin typeface="Abel"/>
                <a:ea typeface="Abel"/>
              </a:rPr>
              <a:t>Mieloma Múltiple: </a:t>
            </a:r>
            <a:r>
              <a:rPr b="0" lang="es-AR" sz="1600" spc="-1" strike="noStrike">
                <a:solidFill>
                  <a:srgbClr val="4d5673"/>
                </a:solidFill>
                <a:latin typeface="Abel"/>
                <a:ea typeface="Abel"/>
              </a:rPr>
              <a:t>prot. Bence Jones</a:t>
            </a:r>
            <a:endParaRPr b="0" lang="es-AR" sz="1600" spc="-1" strike="noStrike">
              <a:latin typeface="Arial"/>
            </a:endParaRPr>
          </a:p>
        </p:txBody>
      </p:sp>
      <p:sp>
        <p:nvSpPr>
          <p:cNvPr id="866" name="CustomShape 5"/>
          <p:cNvSpPr/>
          <p:nvPr/>
        </p:nvSpPr>
        <p:spPr>
          <a:xfrm>
            <a:off x="742320" y="65880"/>
            <a:ext cx="7716960" cy="54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 algn="ctr">
              <a:lnSpc>
                <a:spcPct val="100000"/>
              </a:lnSpc>
            </a:pPr>
            <a:r>
              <a:rPr b="0" lang="es-AR" sz="4200" spc="-1" strike="noStrike">
                <a:solidFill>
                  <a:srgbClr val="4d5673"/>
                </a:solidFill>
                <a:latin typeface="Medula One"/>
                <a:ea typeface="Medula One"/>
              </a:rPr>
              <a:t>NECROSIS TUBULAR AGUDA</a:t>
            </a:r>
            <a:endParaRPr b="0" lang="es-AR" sz="4200" spc="-1" strike="noStrike">
              <a:latin typeface="Arial"/>
            </a:endParaRPr>
          </a:p>
        </p:txBody>
      </p:sp>
      <p:pic>
        <p:nvPicPr>
          <p:cNvPr id="867" name="Imagen 1" descr=""/>
          <p:cNvPicPr/>
          <p:nvPr/>
        </p:nvPicPr>
        <p:blipFill>
          <a:blip r:embed="rId1"/>
          <a:stretch/>
        </p:blipFill>
        <p:spPr>
          <a:xfrm>
            <a:off x="3664080" y="2120400"/>
            <a:ext cx="1873080" cy="1622520"/>
          </a:xfrm>
          <a:prstGeom prst="rect">
            <a:avLst/>
          </a:prstGeom>
          <a:ln>
            <a:noFill/>
          </a:ln>
        </p:spPr>
      </p:pic>
      <p:sp>
        <p:nvSpPr>
          <p:cNvPr id="868" name="CustomShape 6"/>
          <p:cNvSpPr/>
          <p:nvPr/>
        </p:nvSpPr>
        <p:spPr>
          <a:xfrm>
            <a:off x="2657520" y="1616400"/>
            <a:ext cx="914040" cy="624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7240">
            <a:solidFill>
              <a:srgbClr val="bf1f3c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69" name="CustomShape 7"/>
          <p:cNvSpPr/>
          <p:nvPr/>
        </p:nvSpPr>
        <p:spPr>
          <a:xfrm flipH="1">
            <a:off x="5537160" y="1671120"/>
            <a:ext cx="1142640" cy="5698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7240">
            <a:solidFill>
              <a:srgbClr val="bf1f3c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70" name="CustomShape 8"/>
          <p:cNvSpPr/>
          <p:nvPr/>
        </p:nvSpPr>
        <p:spPr>
          <a:xfrm flipV="1">
            <a:off x="2457360" y="2985120"/>
            <a:ext cx="1114200" cy="629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7240">
            <a:solidFill>
              <a:srgbClr val="bf1f3c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71" name="CustomShape 9"/>
          <p:cNvSpPr/>
          <p:nvPr/>
        </p:nvSpPr>
        <p:spPr>
          <a:xfrm flipH="1" flipV="1">
            <a:off x="5590080" y="3358080"/>
            <a:ext cx="747720" cy="242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7240">
            <a:solidFill>
              <a:srgbClr val="bf1f3c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72" name="CustomShape 10"/>
          <p:cNvSpPr/>
          <p:nvPr/>
        </p:nvSpPr>
        <p:spPr>
          <a:xfrm>
            <a:off x="3664080" y="1249560"/>
            <a:ext cx="1990440" cy="1002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s-AR" sz="1200" spc="-1" strike="noStrike">
                <a:solidFill>
                  <a:srgbClr val="000000"/>
                </a:solidFill>
                <a:latin typeface="Abel"/>
                <a:ea typeface="Arial"/>
              </a:rPr>
              <a:t>Si no se trata la hipoperfusión, isquemia de cél. Tubulares, depósito de cél. necroticas</a:t>
            </a:r>
            <a:endParaRPr b="0" lang="es-AR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CustomShape 1"/>
          <p:cNvSpPr/>
          <p:nvPr/>
        </p:nvSpPr>
        <p:spPr>
          <a:xfrm>
            <a:off x="2106720" y="288000"/>
            <a:ext cx="5035680" cy="48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 algn="ctr">
              <a:lnSpc>
                <a:spcPct val="100000"/>
              </a:lnSpc>
            </a:pPr>
            <a:r>
              <a:rPr b="0" lang="es-AR" sz="3500" spc="-1" strike="noStrike">
                <a:solidFill>
                  <a:srgbClr val="20124d"/>
                </a:solidFill>
                <a:latin typeface="Medula One"/>
                <a:ea typeface="Medula One"/>
              </a:rPr>
              <a:t>Otras causas IRA renal</a:t>
            </a:r>
            <a:endParaRPr b="0" lang="es-AR" sz="3500" spc="-1" strike="noStrike">
              <a:latin typeface="Arial"/>
            </a:endParaRPr>
          </a:p>
        </p:txBody>
      </p:sp>
      <p:sp>
        <p:nvSpPr>
          <p:cNvPr id="874" name="CustomShape 2"/>
          <p:cNvSpPr/>
          <p:nvPr/>
        </p:nvSpPr>
        <p:spPr>
          <a:xfrm>
            <a:off x="1226160" y="1522800"/>
            <a:ext cx="3517920" cy="612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>
              <a:lnSpc>
                <a:spcPct val="115000"/>
              </a:lnSpc>
            </a:pPr>
            <a:r>
              <a:rPr b="0" lang="es-AR" sz="1600" spc="-1" strike="noStrike">
                <a:solidFill>
                  <a:srgbClr val="000000"/>
                </a:solidFill>
                <a:latin typeface="Abel"/>
                <a:ea typeface="Roboto"/>
              </a:rPr>
              <a:t>Nefritis Intersticial Aguda: inflamación de túbulo y el intersticio alrededor. B-lactam, sarcoidosis, amiloidosis, LES</a:t>
            </a:r>
            <a:endParaRPr b="0" lang="es-AR" sz="1600" spc="-1" strike="noStrike">
              <a:latin typeface="Arial"/>
            </a:endParaRPr>
          </a:p>
        </p:txBody>
      </p:sp>
      <p:sp>
        <p:nvSpPr>
          <p:cNvPr id="875" name="CustomShape 3"/>
          <p:cNvSpPr/>
          <p:nvPr/>
        </p:nvSpPr>
        <p:spPr>
          <a:xfrm>
            <a:off x="1226160" y="3566160"/>
            <a:ext cx="2797920" cy="497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>
              <a:lnSpc>
                <a:spcPct val="115000"/>
              </a:lnSpc>
            </a:pPr>
            <a:r>
              <a:rPr b="0" lang="es-AR" sz="1600" spc="-1" strike="noStrike">
                <a:solidFill>
                  <a:srgbClr val="000000"/>
                </a:solidFill>
                <a:latin typeface="Abel"/>
                <a:ea typeface="Roboto"/>
              </a:rPr>
              <a:t>Pielonefritis CID, PTT Vasculitis, etc.</a:t>
            </a:r>
            <a:endParaRPr b="0" lang="es-AR" sz="1600" spc="-1" strike="noStrike">
              <a:latin typeface="Arial"/>
            </a:endParaRPr>
          </a:p>
        </p:txBody>
      </p:sp>
      <p:sp>
        <p:nvSpPr>
          <p:cNvPr id="876" name="CustomShape 4"/>
          <p:cNvSpPr/>
          <p:nvPr/>
        </p:nvSpPr>
        <p:spPr>
          <a:xfrm>
            <a:off x="1250280" y="2496240"/>
            <a:ext cx="3082680" cy="708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>
              <a:lnSpc>
                <a:spcPct val="115000"/>
              </a:lnSpc>
            </a:pPr>
            <a:r>
              <a:rPr b="0" lang="es-AR" sz="1600" spc="-1" strike="noStrike">
                <a:solidFill>
                  <a:srgbClr val="000000"/>
                </a:solidFill>
                <a:latin typeface="Abel"/>
                <a:ea typeface="Roboto"/>
              </a:rPr>
              <a:t>Glomérulonefritis: inflamación MB, mesangio, podocitos, glomérulo</a:t>
            </a:r>
            <a:endParaRPr b="0" lang="es-AR" sz="1600" spc="-1" strike="noStrike">
              <a:latin typeface="Arial"/>
            </a:endParaRPr>
          </a:p>
        </p:txBody>
      </p:sp>
      <p:pic>
        <p:nvPicPr>
          <p:cNvPr id="877" name="Imagen 2" descr=""/>
          <p:cNvPicPr/>
          <p:nvPr/>
        </p:nvPicPr>
        <p:blipFill>
          <a:blip r:embed="rId1"/>
          <a:stretch/>
        </p:blipFill>
        <p:spPr>
          <a:xfrm>
            <a:off x="4520160" y="1785240"/>
            <a:ext cx="3716640" cy="27658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e0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CustomShape 1"/>
          <p:cNvSpPr/>
          <p:nvPr/>
        </p:nvSpPr>
        <p:spPr>
          <a:xfrm>
            <a:off x="1610280" y="2880000"/>
            <a:ext cx="981360" cy="1039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b">
            <a:noAutofit/>
          </a:bodyPr>
          <a:p>
            <a:pPr algn="ctr">
              <a:lnSpc>
                <a:spcPct val="100000"/>
              </a:lnSpc>
            </a:pPr>
            <a:r>
              <a:rPr b="0" lang="es-AR" sz="7700" spc="-1" strike="noStrike">
                <a:solidFill>
                  <a:srgbClr val="d94169"/>
                </a:solidFill>
                <a:latin typeface="Medula One"/>
                <a:ea typeface="Medula One"/>
              </a:rPr>
              <a:t>3</a:t>
            </a:r>
            <a:endParaRPr b="0" lang="es-AR" sz="7700" spc="-1" strike="noStrike">
              <a:latin typeface="Arial"/>
            </a:endParaRPr>
          </a:p>
        </p:txBody>
      </p:sp>
      <p:sp>
        <p:nvSpPr>
          <p:cNvPr id="879" name="CustomShape 2"/>
          <p:cNvSpPr/>
          <p:nvPr/>
        </p:nvSpPr>
        <p:spPr>
          <a:xfrm>
            <a:off x="2197080" y="3163320"/>
            <a:ext cx="4861080" cy="499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 algn="ctr">
              <a:lnSpc>
                <a:spcPct val="100000"/>
              </a:lnSpc>
            </a:pPr>
            <a:r>
              <a:rPr b="0" lang="es-AR" sz="5500" spc="-1" strike="noStrike">
                <a:solidFill>
                  <a:srgbClr val="4d5673"/>
                </a:solidFill>
                <a:latin typeface="Medula One"/>
                <a:ea typeface="Medula One"/>
              </a:rPr>
              <a:t>POSTRENAL</a:t>
            </a:r>
            <a:endParaRPr b="0" lang="es-AR" sz="5500" spc="-1" strike="noStrike">
              <a:latin typeface="Arial"/>
            </a:endParaRPr>
          </a:p>
        </p:txBody>
      </p:sp>
      <p:grpSp>
        <p:nvGrpSpPr>
          <p:cNvPr id="880" name="Group 3"/>
          <p:cNvGrpSpPr/>
          <p:nvPr/>
        </p:nvGrpSpPr>
        <p:grpSpPr>
          <a:xfrm>
            <a:off x="2752560" y="2786040"/>
            <a:ext cx="3589560" cy="1155240"/>
            <a:chOff x="2752560" y="2786040"/>
            <a:chExt cx="3589560" cy="1155240"/>
          </a:xfrm>
        </p:grpSpPr>
        <p:sp>
          <p:nvSpPr>
            <p:cNvPr id="881" name="CustomShape 4"/>
            <p:cNvSpPr/>
            <p:nvPr/>
          </p:nvSpPr>
          <p:spPr>
            <a:xfrm>
              <a:off x="4069440" y="3803400"/>
              <a:ext cx="36360" cy="36000"/>
            </a:xfrm>
            <a:custGeom>
              <a:avLst/>
              <a:gdLst/>
              <a:ahLst/>
              <a:rect l="l" t="t" r="r" b="b"/>
              <a:pathLst>
                <a:path w="1480" h="1468">
                  <a:moveTo>
                    <a:pt x="1479" y="734"/>
                  </a:moveTo>
                  <a:cubicBezTo>
                    <a:pt x="1479" y="1143"/>
                    <a:pt x="1143" y="1468"/>
                    <a:pt x="734" y="1468"/>
                  </a:cubicBezTo>
                  <a:cubicBezTo>
                    <a:pt x="337" y="1468"/>
                    <a:pt x="0" y="1143"/>
                    <a:pt x="0" y="734"/>
                  </a:cubicBezTo>
                  <a:cubicBezTo>
                    <a:pt x="0" y="326"/>
                    <a:pt x="337" y="1"/>
                    <a:pt x="734" y="1"/>
                  </a:cubicBezTo>
                  <a:cubicBezTo>
                    <a:pt x="1143" y="1"/>
                    <a:pt x="1479" y="326"/>
                    <a:pt x="1479" y="734"/>
                  </a:cubicBezTo>
                  <a:close/>
                </a:path>
              </a:pathLst>
            </a:custGeom>
            <a:noFill/>
            <a:ln w="11520">
              <a:solidFill>
                <a:schemeClr val="accent4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82" name="CustomShape 5"/>
            <p:cNvSpPr/>
            <p:nvPr/>
          </p:nvSpPr>
          <p:spPr>
            <a:xfrm>
              <a:off x="3119760" y="3821760"/>
              <a:ext cx="206280" cy="360"/>
            </a:xfrm>
            <a:custGeom>
              <a:avLst/>
              <a:gdLst/>
              <a:ahLst/>
              <a:rect l="l" t="t" r="r" b="b"/>
              <a:pathLst>
                <a:path w="8286" h="1">
                  <a:moveTo>
                    <a:pt x="0" y="0"/>
                  </a:moveTo>
                  <a:lnTo>
                    <a:pt x="8285" y="0"/>
                  </a:lnTo>
                </a:path>
              </a:pathLst>
            </a:custGeom>
            <a:noFill/>
            <a:ln w="11520">
              <a:solidFill>
                <a:schemeClr val="accent4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83" name="CustomShape 6"/>
            <p:cNvSpPr/>
            <p:nvPr/>
          </p:nvSpPr>
          <p:spPr>
            <a:xfrm>
              <a:off x="3561120" y="3821760"/>
              <a:ext cx="91440" cy="360"/>
            </a:xfrm>
            <a:custGeom>
              <a:avLst/>
              <a:gdLst/>
              <a:ahLst/>
              <a:rect l="l" t="t" r="r" b="b"/>
              <a:pathLst>
                <a:path w="3693" h="1">
                  <a:moveTo>
                    <a:pt x="1" y="0"/>
                  </a:moveTo>
                  <a:lnTo>
                    <a:pt x="3692" y="0"/>
                  </a:lnTo>
                </a:path>
              </a:pathLst>
            </a:custGeom>
            <a:noFill/>
            <a:ln cap="rnd" w="11520">
              <a:solidFill>
                <a:schemeClr val="accent4"/>
              </a:solidFill>
              <a:prstDash val="dot"/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84" name="CustomShape 7"/>
            <p:cNvSpPr/>
            <p:nvPr/>
          </p:nvSpPr>
          <p:spPr>
            <a:xfrm>
              <a:off x="3306240" y="2975760"/>
              <a:ext cx="36000" cy="36000"/>
            </a:xfrm>
            <a:custGeom>
              <a:avLst/>
              <a:gdLst/>
              <a:ahLst/>
              <a:rect l="l" t="t" r="r" b="b"/>
              <a:pathLst>
                <a:path w="1468" h="1468">
                  <a:moveTo>
                    <a:pt x="1468" y="734"/>
                  </a:moveTo>
                  <a:cubicBezTo>
                    <a:pt x="1468" y="1143"/>
                    <a:pt x="1143" y="1468"/>
                    <a:pt x="734" y="1468"/>
                  </a:cubicBezTo>
                  <a:cubicBezTo>
                    <a:pt x="325" y="1468"/>
                    <a:pt x="1" y="1143"/>
                    <a:pt x="1" y="734"/>
                  </a:cubicBezTo>
                  <a:cubicBezTo>
                    <a:pt x="1" y="325"/>
                    <a:pt x="325" y="1"/>
                    <a:pt x="734" y="1"/>
                  </a:cubicBezTo>
                  <a:cubicBezTo>
                    <a:pt x="1143" y="1"/>
                    <a:pt x="1468" y="325"/>
                    <a:pt x="1468" y="734"/>
                  </a:cubicBezTo>
                  <a:close/>
                </a:path>
              </a:pathLst>
            </a:custGeom>
            <a:noFill/>
            <a:ln w="11520">
              <a:solidFill>
                <a:schemeClr val="accent4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85" name="CustomShape 8"/>
            <p:cNvSpPr/>
            <p:nvPr/>
          </p:nvSpPr>
          <p:spPr>
            <a:xfrm>
              <a:off x="3026160" y="2907360"/>
              <a:ext cx="140400" cy="360"/>
            </a:xfrm>
            <a:custGeom>
              <a:avLst/>
              <a:gdLst/>
              <a:ahLst/>
              <a:rect l="l" t="t" r="r" b="b"/>
              <a:pathLst>
                <a:path w="5641" h="1">
                  <a:moveTo>
                    <a:pt x="5640" y="1"/>
                  </a:moveTo>
                  <a:lnTo>
                    <a:pt x="1" y="1"/>
                  </a:lnTo>
                </a:path>
              </a:pathLst>
            </a:custGeom>
            <a:noFill/>
            <a:ln cap="rnd" w="11520">
              <a:solidFill>
                <a:schemeClr val="accent4"/>
              </a:solidFill>
              <a:prstDash val="dot"/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86" name="CustomShape 9"/>
            <p:cNvSpPr/>
            <p:nvPr/>
          </p:nvSpPr>
          <p:spPr>
            <a:xfrm>
              <a:off x="2752560" y="2994120"/>
              <a:ext cx="74880" cy="360"/>
            </a:xfrm>
            <a:custGeom>
              <a:avLst/>
              <a:gdLst/>
              <a:ahLst/>
              <a:rect l="l" t="t" r="r" b="b"/>
              <a:pathLst>
                <a:path w="3031" h="1">
                  <a:moveTo>
                    <a:pt x="3031" y="1"/>
                  </a:moveTo>
                  <a:lnTo>
                    <a:pt x="0" y="1"/>
                  </a:lnTo>
                </a:path>
              </a:pathLst>
            </a:custGeom>
            <a:noFill/>
            <a:ln w="11520">
              <a:solidFill>
                <a:schemeClr val="accent4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87" name="CustomShape 10"/>
            <p:cNvSpPr/>
            <p:nvPr/>
          </p:nvSpPr>
          <p:spPr>
            <a:xfrm>
              <a:off x="5776200" y="2786040"/>
              <a:ext cx="206280" cy="360"/>
            </a:xfrm>
            <a:custGeom>
              <a:avLst/>
              <a:gdLst/>
              <a:ahLst/>
              <a:rect l="l" t="t" r="r" b="b"/>
              <a:pathLst>
                <a:path w="8286" h="1">
                  <a:moveTo>
                    <a:pt x="0" y="0"/>
                  </a:moveTo>
                  <a:lnTo>
                    <a:pt x="8285" y="0"/>
                  </a:lnTo>
                </a:path>
              </a:pathLst>
            </a:custGeom>
            <a:noFill/>
            <a:ln w="11520">
              <a:solidFill>
                <a:schemeClr val="accent4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88" name="CustomShape 11"/>
            <p:cNvSpPr/>
            <p:nvPr/>
          </p:nvSpPr>
          <p:spPr>
            <a:xfrm>
              <a:off x="5932800" y="2994120"/>
              <a:ext cx="91440" cy="360"/>
            </a:xfrm>
            <a:custGeom>
              <a:avLst/>
              <a:gdLst/>
              <a:ahLst/>
              <a:rect l="l" t="t" r="r" b="b"/>
              <a:pathLst>
                <a:path w="3693" h="1">
                  <a:moveTo>
                    <a:pt x="1" y="0"/>
                  </a:moveTo>
                  <a:lnTo>
                    <a:pt x="3692" y="0"/>
                  </a:lnTo>
                </a:path>
              </a:pathLst>
            </a:custGeom>
            <a:noFill/>
            <a:ln cap="rnd" w="11520">
              <a:solidFill>
                <a:schemeClr val="accent4"/>
              </a:solidFill>
              <a:prstDash val="dot"/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89" name="CustomShape 12"/>
            <p:cNvSpPr/>
            <p:nvPr/>
          </p:nvSpPr>
          <p:spPr>
            <a:xfrm>
              <a:off x="5352120" y="3905280"/>
              <a:ext cx="36360" cy="36000"/>
            </a:xfrm>
            <a:custGeom>
              <a:avLst/>
              <a:gdLst/>
              <a:ahLst/>
              <a:rect l="l" t="t" r="r" b="b"/>
              <a:pathLst>
                <a:path w="1480" h="1468">
                  <a:moveTo>
                    <a:pt x="1479" y="734"/>
                  </a:moveTo>
                  <a:cubicBezTo>
                    <a:pt x="1479" y="1143"/>
                    <a:pt x="1143" y="1468"/>
                    <a:pt x="734" y="1468"/>
                  </a:cubicBezTo>
                  <a:cubicBezTo>
                    <a:pt x="337" y="1468"/>
                    <a:pt x="0" y="1143"/>
                    <a:pt x="0" y="734"/>
                  </a:cubicBezTo>
                  <a:cubicBezTo>
                    <a:pt x="0" y="326"/>
                    <a:pt x="337" y="1"/>
                    <a:pt x="734" y="1"/>
                  </a:cubicBezTo>
                  <a:cubicBezTo>
                    <a:pt x="1143" y="1"/>
                    <a:pt x="1479" y="326"/>
                    <a:pt x="1479" y="734"/>
                  </a:cubicBezTo>
                  <a:close/>
                </a:path>
              </a:pathLst>
            </a:custGeom>
            <a:noFill/>
            <a:ln w="19080">
              <a:solidFill>
                <a:schemeClr val="accent4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90" name="CustomShape 13"/>
            <p:cNvSpPr/>
            <p:nvPr/>
          </p:nvSpPr>
          <p:spPr>
            <a:xfrm>
              <a:off x="6201720" y="3734640"/>
              <a:ext cx="140400" cy="360"/>
            </a:xfrm>
            <a:custGeom>
              <a:avLst/>
              <a:gdLst/>
              <a:ahLst/>
              <a:rect l="l" t="t" r="r" b="b"/>
              <a:pathLst>
                <a:path w="5641" h="1">
                  <a:moveTo>
                    <a:pt x="5640" y="1"/>
                  </a:moveTo>
                  <a:lnTo>
                    <a:pt x="1" y="1"/>
                  </a:lnTo>
                </a:path>
              </a:pathLst>
            </a:custGeom>
            <a:noFill/>
            <a:ln w="11520">
              <a:solidFill>
                <a:schemeClr val="accent4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91" name="CustomShape 14"/>
            <p:cNvSpPr/>
            <p:nvPr/>
          </p:nvSpPr>
          <p:spPr>
            <a:xfrm>
              <a:off x="4399200" y="2994120"/>
              <a:ext cx="206280" cy="360"/>
            </a:xfrm>
            <a:custGeom>
              <a:avLst/>
              <a:gdLst/>
              <a:ahLst/>
              <a:rect l="l" t="t" r="r" b="b"/>
              <a:pathLst>
                <a:path w="8286" h="1">
                  <a:moveTo>
                    <a:pt x="0" y="0"/>
                  </a:moveTo>
                  <a:lnTo>
                    <a:pt x="8285" y="0"/>
                  </a:lnTo>
                </a:path>
              </a:pathLst>
            </a:custGeom>
            <a:noFill/>
            <a:ln w="11520">
              <a:solidFill>
                <a:schemeClr val="accent4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pic>
        <p:nvPicPr>
          <p:cNvPr id="892" name="Imagen 1" descr=""/>
          <p:cNvPicPr/>
          <p:nvPr/>
        </p:nvPicPr>
        <p:blipFill>
          <a:blip r:embed="rId1"/>
          <a:stretch/>
        </p:blipFill>
        <p:spPr>
          <a:xfrm>
            <a:off x="3678840" y="1074600"/>
            <a:ext cx="1854360" cy="1605960"/>
          </a:xfrm>
          <a:prstGeom prst="rect">
            <a:avLst/>
          </a:prstGeom>
          <a:ln>
            <a:noFill/>
          </a:ln>
        </p:spPr>
      </p:pic>
      <p:sp>
        <p:nvSpPr>
          <p:cNvPr id="893" name="CustomShape 15"/>
          <p:cNvSpPr/>
          <p:nvPr/>
        </p:nvSpPr>
        <p:spPr>
          <a:xfrm>
            <a:off x="2135520" y="3835080"/>
            <a:ext cx="5095440" cy="1282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0" lang="es-AR" sz="1400" spc="-1" strike="noStrike">
                <a:solidFill>
                  <a:srgbClr val="000000"/>
                </a:solidFill>
                <a:latin typeface="Abel"/>
                <a:ea typeface="Abel"/>
              </a:rPr>
              <a:t>Supravesical o Infravesical</a:t>
            </a:r>
            <a:endParaRPr b="0" lang="es-AR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s-AR" sz="1400" spc="-1" strike="noStrike">
                <a:solidFill>
                  <a:srgbClr val="000000"/>
                </a:solidFill>
                <a:latin typeface="Abel"/>
                <a:ea typeface="Abel"/>
              </a:rPr>
              <a:t>Uropatias obstructivas</a:t>
            </a:r>
            <a:endParaRPr b="0" lang="es-AR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e0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4" name="Group 1"/>
          <p:cNvGrpSpPr/>
          <p:nvPr/>
        </p:nvGrpSpPr>
        <p:grpSpPr>
          <a:xfrm>
            <a:off x="3040920" y="425520"/>
            <a:ext cx="3042720" cy="3232080"/>
            <a:chOff x="3040920" y="425520"/>
            <a:chExt cx="3042720" cy="3232080"/>
          </a:xfrm>
        </p:grpSpPr>
        <p:sp>
          <p:nvSpPr>
            <p:cNvPr id="895" name="CustomShape 2"/>
            <p:cNvSpPr/>
            <p:nvPr/>
          </p:nvSpPr>
          <p:spPr>
            <a:xfrm>
              <a:off x="3342240" y="811080"/>
              <a:ext cx="2464200" cy="2846520"/>
            </a:xfrm>
            <a:custGeom>
              <a:avLst/>
              <a:gdLst/>
              <a:ahLst/>
              <a:rect l="l" t="t" r="r" b="b"/>
              <a:pathLst>
                <a:path w="295" h="341">
                  <a:moveTo>
                    <a:pt x="261" y="33"/>
                  </a:moveTo>
                  <a:cubicBezTo>
                    <a:pt x="266" y="32"/>
                    <a:pt x="270" y="29"/>
                    <a:pt x="272" y="24"/>
                  </a:cubicBezTo>
                  <a:cubicBezTo>
                    <a:pt x="274" y="20"/>
                    <a:pt x="277" y="18"/>
                    <a:pt x="281" y="19"/>
                  </a:cubicBezTo>
                  <a:cubicBezTo>
                    <a:pt x="286" y="21"/>
                    <a:pt x="286" y="25"/>
                    <a:pt x="285" y="29"/>
                  </a:cubicBezTo>
                  <a:cubicBezTo>
                    <a:pt x="282" y="36"/>
                    <a:pt x="284" y="41"/>
                    <a:pt x="289" y="46"/>
                  </a:cubicBezTo>
                  <a:cubicBezTo>
                    <a:pt x="293" y="50"/>
                    <a:pt x="295" y="55"/>
                    <a:pt x="289" y="59"/>
                  </a:cubicBezTo>
                  <a:cubicBezTo>
                    <a:pt x="284" y="63"/>
                    <a:pt x="281" y="59"/>
                    <a:pt x="278" y="55"/>
                  </a:cubicBezTo>
                  <a:cubicBezTo>
                    <a:pt x="275" y="51"/>
                    <a:pt x="271" y="48"/>
                    <a:pt x="264" y="49"/>
                  </a:cubicBezTo>
                  <a:cubicBezTo>
                    <a:pt x="267" y="55"/>
                    <a:pt x="270" y="61"/>
                    <a:pt x="271" y="68"/>
                  </a:cubicBezTo>
                  <a:cubicBezTo>
                    <a:pt x="271" y="74"/>
                    <a:pt x="271" y="80"/>
                    <a:pt x="264" y="81"/>
                  </a:cubicBezTo>
                  <a:cubicBezTo>
                    <a:pt x="257" y="82"/>
                    <a:pt x="256" y="76"/>
                    <a:pt x="256" y="70"/>
                  </a:cubicBezTo>
                  <a:cubicBezTo>
                    <a:pt x="255" y="62"/>
                    <a:pt x="251" y="56"/>
                    <a:pt x="243" y="54"/>
                  </a:cubicBezTo>
                  <a:cubicBezTo>
                    <a:pt x="223" y="47"/>
                    <a:pt x="201" y="60"/>
                    <a:pt x="198" y="81"/>
                  </a:cubicBezTo>
                  <a:cubicBezTo>
                    <a:pt x="195" y="99"/>
                    <a:pt x="201" y="115"/>
                    <a:pt x="208" y="130"/>
                  </a:cubicBezTo>
                  <a:cubicBezTo>
                    <a:pt x="214" y="143"/>
                    <a:pt x="222" y="156"/>
                    <a:pt x="225" y="170"/>
                  </a:cubicBezTo>
                  <a:cubicBezTo>
                    <a:pt x="231" y="197"/>
                    <a:pt x="225" y="220"/>
                    <a:pt x="205" y="239"/>
                  </a:cubicBezTo>
                  <a:cubicBezTo>
                    <a:pt x="202" y="242"/>
                    <a:pt x="201" y="246"/>
                    <a:pt x="202" y="250"/>
                  </a:cubicBezTo>
                  <a:cubicBezTo>
                    <a:pt x="206" y="279"/>
                    <a:pt x="189" y="305"/>
                    <a:pt x="161" y="312"/>
                  </a:cubicBezTo>
                  <a:cubicBezTo>
                    <a:pt x="155" y="314"/>
                    <a:pt x="153" y="317"/>
                    <a:pt x="153" y="323"/>
                  </a:cubicBezTo>
                  <a:cubicBezTo>
                    <a:pt x="154" y="326"/>
                    <a:pt x="153" y="330"/>
                    <a:pt x="153" y="334"/>
                  </a:cubicBezTo>
                  <a:cubicBezTo>
                    <a:pt x="153" y="338"/>
                    <a:pt x="151" y="340"/>
                    <a:pt x="147" y="341"/>
                  </a:cubicBezTo>
                  <a:cubicBezTo>
                    <a:pt x="142" y="341"/>
                    <a:pt x="140" y="339"/>
                    <a:pt x="139" y="334"/>
                  </a:cubicBezTo>
                  <a:cubicBezTo>
                    <a:pt x="139" y="334"/>
                    <a:pt x="139" y="334"/>
                    <a:pt x="139" y="333"/>
                  </a:cubicBezTo>
                  <a:cubicBezTo>
                    <a:pt x="143" y="318"/>
                    <a:pt x="133" y="313"/>
                    <a:pt x="120" y="308"/>
                  </a:cubicBezTo>
                  <a:cubicBezTo>
                    <a:pt x="97" y="298"/>
                    <a:pt x="86" y="273"/>
                    <a:pt x="91" y="248"/>
                  </a:cubicBezTo>
                  <a:cubicBezTo>
                    <a:pt x="91" y="245"/>
                    <a:pt x="92" y="242"/>
                    <a:pt x="89" y="239"/>
                  </a:cubicBezTo>
                  <a:cubicBezTo>
                    <a:pt x="67" y="217"/>
                    <a:pt x="62" y="191"/>
                    <a:pt x="71" y="162"/>
                  </a:cubicBezTo>
                  <a:cubicBezTo>
                    <a:pt x="74" y="154"/>
                    <a:pt x="78" y="146"/>
                    <a:pt x="82" y="139"/>
                  </a:cubicBezTo>
                  <a:cubicBezTo>
                    <a:pt x="90" y="125"/>
                    <a:pt x="96" y="110"/>
                    <a:pt x="97" y="94"/>
                  </a:cubicBezTo>
                  <a:cubicBezTo>
                    <a:pt x="98" y="77"/>
                    <a:pt x="93" y="63"/>
                    <a:pt x="77" y="55"/>
                  </a:cubicBezTo>
                  <a:cubicBezTo>
                    <a:pt x="59" y="46"/>
                    <a:pt x="39" y="55"/>
                    <a:pt x="38" y="74"/>
                  </a:cubicBezTo>
                  <a:cubicBezTo>
                    <a:pt x="37" y="78"/>
                    <a:pt x="36" y="81"/>
                    <a:pt x="32" y="81"/>
                  </a:cubicBezTo>
                  <a:cubicBezTo>
                    <a:pt x="27" y="81"/>
                    <a:pt x="24" y="78"/>
                    <a:pt x="24" y="74"/>
                  </a:cubicBezTo>
                  <a:cubicBezTo>
                    <a:pt x="23" y="65"/>
                    <a:pt x="26" y="57"/>
                    <a:pt x="30" y="49"/>
                  </a:cubicBezTo>
                  <a:cubicBezTo>
                    <a:pt x="24" y="47"/>
                    <a:pt x="20" y="51"/>
                    <a:pt x="17" y="55"/>
                  </a:cubicBezTo>
                  <a:cubicBezTo>
                    <a:pt x="13" y="60"/>
                    <a:pt x="9" y="63"/>
                    <a:pt x="4" y="59"/>
                  </a:cubicBezTo>
                  <a:cubicBezTo>
                    <a:pt x="0" y="54"/>
                    <a:pt x="1" y="50"/>
                    <a:pt x="6" y="46"/>
                  </a:cubicBezTo>
                  <a:cubicBezTo>
                    <a:pt x="11" y="42"/>
                    <a:pt x="14" y="38"/>
                    <a:pt x="9" y="31"/>
                  </a:cubicBezTo>
                  <a:cubicBezTo>
                    <a:pt x="7" y="27"/>
                    <a:pt x="7" y="22"/>
                    <a:pt x="12" y="20"/>
                  </a:cubicBezTo>
                  <a:cubicBezTo>
                    <a:pt x="17" y="18"/>
                    <a:pt x="21" y="20"/>
                    <a:pt x="23" y="25"/>
                  </a:cubicBezTo>
                  <a:cubicBezTo>
                    <a:pt x="25" y="30"/>
                    <a:pt x="30" y="33"/>
                    <a:pt x="36" y="35"/>
                  </a:cubicBezTo>
                  <a:cubicBezTo>
                    <a:pt x="33" y="26"/>
                    <a:pt x="31" y="18"/>
                    <a:pt x="32" y="9"/>
                  </a:cubicBezTo>
                  <a:cubicBezTo>
                    <a:pt x="33" y="4"/>
                    <a:pt x="35" y="1"/>
                    <a:pt x="40" y="1"/>
                  </a:cubicBezTo>
                  <a:cubicBezTo>
                    <a:pt x="45" y="1"/>
                    <a:pt x="47" y="5"/>
                    <a:pt x="47" y="10"/>
                  </a:cubicBezTo>
                  <a:cubicBezTo>
                    <a:pt x="47" y="30"/>
                    <a:pt x="52" y="35"/>
                    <a:pt x="71" y="38"/>
                  </a:cubicBezTo>
                  <a:cubicBezTo>
                    <a:pt x="101" y="43"/>
                    <a:pt x="118" y="70"/>
                    <a:pt x="111" y="104"/>
                  </a:cubicBezTo>
                  <a:cubicBezTo>
                    <a:pt x="108" y="120"/>
                    <a:pt x="101" y="134"/>
                    <a:pt x="94" y="148"/>
                  </a:cubicBezTo>
                  <a:cubicBezTo>
                    <a:pt x="85" y="164"/>
                    <a:pt x="79" y="181"/>
                    <a:pt x="83" y="199"/>
                  </a:cubicBezTo>
                  <a:cubicBezTo>
                    <a:pt x="84" y="206"/>
                    <a:pt x="86" y="211"/>
                    <a:pt x="90" y="217"/>
                  </a:cubicBezTo>
                  <a:cubicBezTo>
                    <a:pt x="97" y="229"/>
                    <a:pt x="98" y="229"/>
                    <a:pt x="110" y="223"/>
                  </a:cubicBezTo>
                  <a:cubicBezTo>
                    <a:pt x="116" y="220"/>
                    <a:pt x="121" y="219"/>
                    <a:pt x="127" y="219"/>
                  </a:cubicBezTo>
                  <a:cubicBezTo>
                    <a:pt x="140" y="219"/>
                    <a:pt x="152" y="219"/>
                    <a:pt x="165" y="219"/>
                  </a:cubicBezTo>
                  <a:cubicBezTo>
                    <a:pt x="173" y="219"/>
                    <a:pt x="181" y="221"/>
                    <a:pt x="187" y="226"/>
                  </a:cubicBezTo>
                  <a:cubicBezTo>
                    <a:pt x="192" y="231"/>
                    <a:pt x="195" y="229"/>
                    <a:pt x="198" y="225"/>
                  </a:cubicBezTo>
                  <a:cubicBezTo>
                    <a:pt x="214" y="207"/>
                    <a:pt x="215" y="187"/>
                    <a:pt x="208" y="165"/>
                  </a:cubicBezTo>
                  <a:cubicBezTo>
                    <a:pt x="205" y="155"/>
                    <a:pt x="199" y="147"/>
                    <a:pt x="195" y="138"/>
                  </a:cubicBezTo>
                  <a:cubicBezTo>
                    <a:pt x="187" y="120"/>
                    <a:pt x="180" y="102"/>
                    <a:pt x="182" y="81"/>
                  </a:cubicBezTo>
                  <a:cubicBezTo>
                    <a:pt x="186" y="57"/>
                    <a:pt x="202" y="41"/>
                    <a:pt x="226" y="38"/>
                  </a:cubicBezTo>
                  <a:cubicBezTo>
                    <a:pt x="240" y="36"/>
                    <a:pt x="247" y="28"/>
                    <a:pt x="247" y="14"/>
                  </a:cubicBezTo>
                  <a:cubicBezTo>
                    <a:pt x="247" y="13"/>
                    <a:pt x="247" y="11"/>
                    <a:pt x="247" y="9"/>
                  </a:cubicBezTo>
                  <a:cubicBezTo>
                    <a:pt x="247" y="4"/>
                    <a:pt x="249" y="1"/>
                    <a:pt x="254" y="1"/>
                  </a:cubicBezTo>
                  <a:cubicBezTo>
                    <a:pt x="259" y="0"/>
                    <a:pt x="262" y="4"/>
                    <a:pt x="262" y="9"/>
                  </a:cubicBezTo>
                  <a:cubicBezTo>
                    <a:pt x="263" y="17"/>
                    <a:pt x="262" y="24"/>
                    <a:pt x="260" y="31"/>
                  </a:cubicBezTo>
                  <a:cubicBezTo>
                    <a:pt x="259" y="32"/>
                    <a:pt x="259" y="33"/>
                    <a:pt x="259" y="34"/>
                  </a:cubicBezTo>
                  <a:cubicBezTo>
                    <a:pt x="260" y="33"/>
                    <a:pt x="260" y="33"/>
                    <a:pt x="261" y="33"/>
                  </a:cubicBezTo>
                  <a:close/>
                  <a:moveTo>
                    <a:pt x="145" y="300"/>
                  </a:moveTo>
                  <a:cubicBezTo>
                    <a:pt x="164" y="300"/>
                    <a:pt x="181" y="288"/>
                    <a:pt x="186" y="270"/>
                  </a:cubicBezTo>
                  <a:cubicBezTo>
                    <a:pt x="192" y="251"/>
                    <a:pt x="183" y="235"/>
                    <a:pt x="165" y="234"/>
                  </a:cubicBezTo>
                  <a:cubicBezTo>
                    <a:pt x="153" y="233"/>
                    <a:pt x="140" y="233"/>
                    <a:pt x="127" y="234"/>
                  </a:cubicBezTo>
                  <a:cubicBezTo>
                    <a:pt x="113" y="234"/>
                    <a:pt x="105" y="244"/>
                    <a:pt x="104" y="258"/>
                  </a:cubicBezTo>
                  <a:cubicBezTo>
                    <a:pt x="104" y="280"/>
                    <a:pt x="122" y="299"/>
                    <a:pt x="145" y="300"/>
                  </a:cubicBezTo>
                  <a:close/>
                </a:path>
              </a:pathLst>
            </a:custGeom>
            <a:solidFill>
              <a:srgbClr val="d94169">
                <a:alpha val="6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96" name="CustomShape 3"/>
            <p:cNvSpPr/>
            <p:nvPr/>
          </p:nvSpPr>
          <p:spPr>
            <a:xfrm>
              <a:off x="3040920" y="425520"/>
              <a:ext cx="1051200" cy="1461600"/>
            </a:xfrm>
            <a:custGeom>
              <a:avLst/>
              <a:gdLst/>
              <a:ahLst/>
              <a:rect l="l" t="t" r="r" b="b"/>
              <a:pathLst>
                <a:path w="126" h="175">
                  <a:moveTo>
                    <a:pt x="16" y="111"/>
                  </a:moveTo>
                  <a:cubicBezTo>
                    <a:pt x="16" y="124"/>
                    <a:pt x="21" y="137"/>
                    <a:pt x="35" y="146"/>
                  </a:cubicBezTo>
                  <a:cubicBezTo>
                    <a:pt x="54" y="158"/>
                    <a:pt x="77" y="148"/>
                    <a:pt x="81" y="126"/>
                  </a:cubicBezTo>
                  <a:cubicBezTo>
                    <a:pt x="82" y="120"/>
                    <a:pt x="82" y="115"/>
                    <a:pt x="89" y="116"/>
                  </a:cubicBezTo>
                  <a:cubicBezTo>
                    <a:pt x="97" y="117"/>
                    <a:pt x="96" y="122"/>
                    <a:pt x="96" y="128"/>
                  </a:cubicBezTo>
                  <a:cubicBezTo>
                    <a:pt x="92" y="158"/>
                    <a:pt x="60" y="175"/>
                    <a:pt x="32" y="161"/>
                  </a:cubicBezTo>
                  <a:cubicBezTo>
                    <a:pt x="10" y="150"/>
                    <a:pt x="0" y="131"/>
                    <a:pt x="1" y="107"/>
                  </a:cubicBezTo>
                  <a:cubicBezTo>
                    <a:pt x="2" y="81"/>
                    <a:pt x="10" y="57"/>
                    <a:pt x="23" y="36"/>
                  </a:cubicBezTo>
                  <a:cubicBezTo>
                    <a:pt x="38" y="10"/>
                    <a:pt x="68" y="0"/>
                    <a:pt x="94" y="10"/>
                  </a:cubicBezTo>
                  <a:cubicBezTo>
                    <a:pt x="116" y="20"/>
                    <a:pt x="126" y="46"/>
                    <a:pt x="114" y="66"/>
                  </a:cubicBezTo>
                  <a:cubicBezTo>
                    <a:pt x="113" y="69"/>
                    <a:pt x="110" y="72"/>
                    <a:pt x="108" y="75"/>
                  </a:cubicBezTo>
                  <a:cubicBezTo>
                    <a:pt x="104" y="78"/>
                    <a:pt x="100" y="78"/>
                    <a:pt x="97" y="75"/>
                  </a:cubicBezTo>
                  <a:cubicBezTo>
                    <a:pt x="94" y="71"/>
                    <a:pt x="94" y="67"/>
                    <a:pt x="97" y="64"/>
                  </a:cubicBezTo>
                  <a:cubicBezTo>
                    <a:pt x="106" y="56"/>
                    <a:pt x="106" y="46"/>
                    <a:pt x="101" y="36"/>
                  </a:cubicBezTo>
                  <a:cubicBezTo>
                    <a:pt x="96" y="25"/>
                    <a:pt x="86" y="22"/>
                    <a:pt x="75" y="22"/>
                  </a:cubicBezTo>
                  <a:cubicBezTo>
                    <a:pt x="58" y="21"/>
                    <a:pt x="45" y="29"/>
                    <a:pt x="36" y="43"/>
                  </a:cubicBezTo>
                  <a:cubicBezTo>
                    <a:pt x="26" y="57"/>
                    <a:pt x="16" y="91"/>
                    <a:pt x="16" y="111"/>
                  </a:cubicBezTo>
                  <a:close/>
                </a:path>
              </a:pathLst>
            </a:custGeom>
            <a:solidFill>
              <a:srgbClr val="d94169">
                <a:alpha val="6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97" name="CustomShape 4"/>
            <p:cNvSpPr/>
            <p:nvPr/>
          </p:nvSpPr>
          <p:spPr>
            <a:xfrm>
              <a:off x="5022000" y="425520"/>
              <a:ext cx="1061640" cy="1478880"/>
            </a:xfrm>
            <a:custGeom>
              <a:avLst/>
              <a:gdLst/>
              <a:ahLst/>
              <a:rect l="l" t="t" r="r" b="b"/>
              <a:pathLst>
                <a:path w="127" h="177">
                  <a:moveTo>
                    <a:pt x="108" y="108"/>
                  </a:moveTo>
                  <a:cubicBezTo>
                    <a:pt x="107" y="85"/>
                    <a:pt x="100" y="63"/>
                    <a:pt x="89" y="43"/>
                  </a:cubicBezTo>
                  <a:cubicBezTo>
                    <a:pt x="77" y="24"/>
                    <a:pt x="54" y="16"/>
                    <a:pt x="36" y="24"/>
                  </a:cubicBezTo>
                  <a:cubicBezTo>
                    <a:pt x="20" y="32"/>
                    <a:pt x="15" y="49"/>
                    <a:pt x="26" y="63"/>
                  </a:cubicBezTo>
                  <a:cubicBezTo>
                    <a:pt x="29" y="67"/>
                    <a:pt x="31" y="71"/>
                    <a:pt x="27" y="75"/>
                  </a:cubicBezTo>
                  <a:cubicBezTo>
                    <a:pt x="23" y="79"/>
                    <a:pt x="19" y="77"/>
                    <a:pt x="15" y="73"/>
                  </a:cubicBezTo>
                  <a:cubicBezTo>
                    <a:pt x="0" y="58"/>
                    <a:pt x="3" y="28"/>
                    <a:pt x="22" y="15"/>
                  </a:cubicBezTo>
                  <a:cubicBezTo>
                    <a:pt x="44" y="0"/>
                    <a:pt x="77" y="4"/>
                    <a:pt x="95" y="27"/>
                  </a:cubicBezTo>
                  <a:cubicBezTo>
                    <a:pt x="116" y="55"/>
                    <a:pt x="127" y="88"/>
                    <a:pt x="121" y="124"/>
                  </a:cubicBezTo>
                  <a:cubicBezTo>
                    <a:pt x="115" y="159"/>
                    <a:pt x="75" y="177"/>
                    <a:pt x="47" y="158"/>
                  </a:cubicBezTo>
                  <a:cubicBezTo>
                    <a:pt x="35" y="150"/>
                    <a:pt x="29" y="138"/>
                    <a:pt x="28" y="124"/>
                  </a:cubicBezTo>
                  <a:cubicBezTo>
                    <a:pt x="28" y="119"/>
                    <a:pt x="30" y="116"/>
                    <a:pt x="35" y="116"/>
                  </a:cubicBezTo>
                  <a:cubicBezTo>
                    <a:pt x="40" y="115"/>
                    <a:pt x="42" y="118"/>
                    <a:pt x="43" y="122"/>
                  </a:cubicBezTo>
                  <a:cubicBezTo>
                    <a:pt x="48" y="143"/>
                    <a:pt x="58" y="152"/>
                    <a:pt x="75" y="151"/>
                  </a:cubicBezTo>
                  <a:cubicBezTo>
                    <a:pt x="91" y="150"/>
                    <a:pt x="106" y="135"/>
                    <a:pt x="108" y="116"/>
                  </a:cubicBezTo>
                  <a:cubicBezTo>
                    <a:pt x="108" y="113"/>
                    <a:pt x="108" y="111"/>
                    <a:pt x="108" y="108"/>
                  </a:cubicBezTo>
                  <a:close/>
                </a:path>
              </a:pathLst>
            </a:custGeom>
            <a:solidFill>
              <a:srgbClr val="d94169">
                <a:alpha val="60000"/>
              </a:srgb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898" name="CustomShape 5"/>
          <p:cNvSpPr/>
          <p:nvPr/>
        </p:nvSpPr>
        <p:spPr>
          <a:xfrm>
            <a:off x="-36360" y="1455480"/>
            <a:ext cx="3076560" cy="431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 algn="ctr">
              <a:lnSpc>
                <a:spcPct val="100000"/>
              </a:lnSpc>
            </a:pPr>
            <a:r>
              <a:rPr b="0" lang="es-AR" sz="3200" spc="-1" strike="noStrike">
                <a:solidFill>
                  <a:srgbClr val="bf1f3c"/>
                </a:solidFill>
                <a:latin typeface="Medula One"/>
                <a:ea typeface="Medula One"/>
              </a:rPr>
              <a:t>Supravesical</a:t>
            </a:r>
            <a:endParaRPr b="0" lang="es-AR" sz="3200" spc="-1" strike="noStrike">
              <a:latin typeface="Arial"/>
            </a:endParaRPr>
          </a:p>
        </p:txBody>
      </p:sp>
      <p:sp>
        <p:nvSpPr>
          <p:cNvPr id="899" name="CustomShape 6"/>
          <p:cNvSpPr/>
          <p:nvPr/>
        </p:nvSpPr>
        <p:spPr>
          <a:xfrm>
            <a:off x="471600" y="2066760"/>
            <a:ext cx="2464200" cy="3076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noAutofit/>
          </a:bodyPr>
          <a:p>
            <a:pPr marL="457200" indent="-316800">
              <a:lnSpc>
                <a:spcPct val="100000"/>
              </a:lnSpc>
            </a:pPr>
            <a:r>
              <a:rPr b="0" lang="es-AR" sz="2300" spc="-1" strike="noStrike">
                <a:solidFill>
                  <a:srgbClr val="4d5673"/>
                </a:solidFill>
                <a:latin typeface="Abel"/>
                <a:ea typeface="Abel"/>
              </a:rPr>
              <a:t>- Litiasis Renal</a:t>
            </a:r>
            <a:endParaRPr b="0" lang="es-AR" sz="2300" spc="-1" strike="noStrike">
              <a:latin typeface="Arial"/>
            </a:endParaRPr>
          </a:p>
          <a:p>
            <a:pPr marL="457200" indent="-316800">
              <a:lnSpc>
                <a:spcPct val="100000"/>
              </a:lnSpc>
            </a:pPr>
            <a:r>
              <a:rPr b="0" lang="es-AR" sz="2300" spc="-1" strike="noStrike">
                <a:solidFill>
                  <a:srgbClr val="4d5673"/>
                </a:solidFill>
                <a:latin typeface="Abel"/>
                <a:ea typeface="Abel"/>
              </a:rPr>
              <a:t>- Tumor intraabd</a:t>
            </a:r>
            <a:endParaRPr b="0" lang="es-AR" sz="2300" spc="-1" strike="noStrike">
              <a:latin typeface="Arial"/>
            </a:endParaRPr>
          </a:p>
        </p:txBody>
      </p:sp>
      <p:sp>
        <p:nvSpPr>
          <p:cNvPr id="900" name="CustomShape 7"/>
          <p:cNvSpPr/>
          <p:nvPr/>
        </p:nvSpPr>
        <p:spPr>
          <a:xfrm>
            <a:off x="2332440" y="1795680"/>
            <a:ext cx="1462680" cy="270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7240">
            <a:solidFill>
              <a:srgbClr val="bf1f3c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01" name="CustomShape 8"/>
          <p:cNvSpPr/>
          <p:nvPr/>
        </p:nvSpPr>
        <p:spPr>
          <a:xfrm flipH="1">
            <a:off x="5168880" y="1795680"/>
            <a:ext cx="1314360" cy="1264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7240">
            <a:solidFill>
              <a:srgbClr val="bf1f3c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02" name="CustomShape 9"/>
          <p:cNvSpPr/>
          <p:nvPr/>
        </p:nvSpPr>
        <p:spPr>
          <a:xfrm>
            <a:off x="6067080" y="1152000"/>
            <a:ext cx="3076560" cy="431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 algn="ctr">
              <a:lnSpc>
                <a:spcPct val="100000"/>
              </a:lnSpc>
            </a:pPr>
            <a:r>
              <a:rPr b="0" lang="es-AR" sz="3200" spc="-1" strike="noStrike">
                <a:solidFill>
                  <a:srgbClr val="bf1f3c"/>
                </a:solidFill>
                <a:latin typeface="Medula One"/>
                <a:ea typeface="Medula One"/>
              </a:rPr>
              <a:t>Infravesical</a:t>
            </a:r>
            <a:endParaRPr b="0" lang="es-AR" sz="3200" spc="-1" strike="noStrike">
              <a:latin typeface="Arial"/>
            </a:endParaRPr>
          </a:p>
        </p:txBody>
      </p:sp>
      <p:sp>
        <p:nvSpPr>
          <p:cNvPr id="903" name="CustomShape 10"/>
          <p:cNvSpPr/>
          <p:nvPr/>
        </p:nvSpPr>
        <p:spPr>
          <a:xfrm>
            <a:off x="6384600" y="1512000"/>
            <a:ext cx="2615040" cy="3695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noAutofit/>
          </a:bodyPr>
          <a:p>
            <a:pPr marL="457200" indent="-316800">
              <a:lnSpc>
                <a:spcPct val="100000"/>
              </a:lnSpc>
            </a:pPr>
            <a:r>
              <a:rPr b="0" lang="es-AR" sz="2300" spc="-1" strike="noStrike">
                <a:solidFill>
                  <a:srgbClr val="4d5673"/>
                </a:solidFill>
                <a:latin typeface="Abel"/>
                <a:ea typeface="Abel"/>
              </a:rPr>
              <a:t>- HPB</a:t>
            </a:r>
            <a:endParaRPr b="0" lang="es-AR" sz="2300" spc="-1" strike="noStrike">
              <a:latin typeface="Arial"/>
            </a:endParaRPr>
          </a:p>
          <a:p>
            <a:pPr marL="457200" indent="-316800">
              <a:lnSpc>
                <a:spcPct val="100000"/>
              </a:lnSpc>
            </a:pPr>
            <a:r>
              <a:rPr b="0" lang="es-AR" sz="2300" spc="-1" strike="noStrike">
                <a:solidFill>
                  <a:srgbClr val="4d5673"/>
                </a:solidFill>
                <a:latin typeface="Abel"/>
                <a:ea typeface="Abel"/>
              </a:rPr>
              <a:t>- CA prostata</a:t>
            </a:r>
            <a:endParaRPr b="0" lang="es-AR" sz="2300" spc="-1" strike="noStrike">
              <a:latin typeface="Arial"/>
            </a:endParaRPr>
          </a:p>
          <a:p>
            <a:pPr marL="457200" indent="-316800">
              <a:lnSpc>
                <a:spcPct val="100000"/>
              </a:lnSpc>
            </a:pPr>
            <a:r>
              <a:rPr b="0" lang="es-AR" sz="2300" spc="-1" strike="noStrike">
                <a:solidFill>
                  <a:srgbClr val="4d5673"/>
                </a:solidFill>
                <a:latin typeface="Abel"/>
                <a:ea typeface="Abel"/>
              </a:rPr>
              <a:t>- cateter foley disfx</a:t>
            </a:r>
            <a:endParaRPr b="0" lang="es-AR" sz="2300" spc="-1" strike="noStrike">
              <a:latin typeface="Arial"/>
            </a:endParaRPr>
          </a:p>
          <a:p>
            <a:pPr marL="457200" indent="-316800">
              <a:lnSpc>
                <a:spcPct val="100000"/>
              </a:lnSpc>
            </a:pPr>
            <a:r>
              <a:rPr b="0" lang="es-AR" sz="2300" spc="-1" strike="noStrike">
                <a:solidFill>
                  <a:srgbClr val="4d5673"/>
                </a:solidFill>
                <a:latin typeface="Abel"/>
                <a:ea typeface="Abel"/>
              </a:rPr>
              <a:t>- Vejiga neurogénica</a:t>
            </a:r>
            <a:endParaRPr b="0" lang="es-AR" sz="2300" spc="-1" strike="noStrike">
              <a:latin typeface="Arial"/>
            </a:endParaRPr>
          </a:p>
          <a:p>
            <a:pPr marL="457200" indent="-316800">
              <a:lnSpc>
                <a:spcPct val="100000"/>
              </a:lnSpc>
            </a:pPr>
            <a:r>
              <a:rPr b="0" lang="es-AR" sz="2300" spc="-1" strike="noStrike">
                <a:solidFill>
                  <a:srgbClr val="4d5673"/>
                </a:solidFill>
                <a:latin typeface="Abel"/>
                <a:ea typeface="Abel"/>
              </a:rPr>
              <a:t>- Anticolinérgicos (ej. Oxibutinina)</a:t>
            </a:r>
            <a:endParaRPr b="0" lang="es-AR" sz="23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4" name="Group 1"/>
          <p:cNvGrpSpPr/>
          <p:nvPr/>
        </p:nvGrpSpPr>
        <p:grpSpPr>
          <a:xfrm>
            <a:off x="4501440" y="1279800"/>
            <a:ext cx="4309560" cy="2662920"/>
            <a:chOff x="4501440" y="1279800"/>
            <a:chExt cx="4309560" cy="2662920"/>
          </a:xfrm>
        </p:grpSpPr>
        <p:sp>
          <p:nvSpPr>
            <p:cNvPr id="905" name="CustomShape 2"/>
            <p:cNvSpPr/>
            <p:nvPr/>
          </p:nvSpPr>
          <p:spPr>
            <a:xfrm>
              <a:off x="6374880" y="1279800"/>
              <a:ext cx="36360" cy="36000"/>
            </a:xfrm>
            <a:custGeom>
              <a:avLst/>
              <a:gdLst/>
              <a:ahLst/>
              <a:rect l="l" t="t" r="r" b="b"/>
              <a:pathLst>
                <a:path w="1480" h="1468">
                  <a:moveTo>
                    <a:pt x="1479" y="734"/>
                  </a:moveTo>
                  <a:cubicBezTo>
                    <a:pt x="1479" y="1143"/>
                    <a:pt x="1143" y="1468"/>
                    <a:pt x="734" y="1468"/>
                  </a:cubicBezTo>
                  <a:cubicBezTo>
                    <a:pt x="337" y="1468"/>
                    <a:pt x="0" y="1143"/>
                    <a:pt x="0" y="734"/>
                  </a:cubicBezTo>
                  <a:cubicBezTo>
                    <a:pt x="0" y="326"/>
                    <a:pt x="337" y="1"/>
                    <a:pt x="734" y="1"/>
                  </a:cubicBezTo>
                  <a:cubicBezTo>
                    <a:pt x="1143" y="1"/>
                    <a:pt x="1479" y="326"/>
                    <a:pt x="1479" y="734"/>
                  </a:cubicBezTo>
                  <a:close/>
                </a:path>
              </a:pathLst>
            </a:custGeom>
            <a:noFill/>
            <a:ln w="11520">
              <a:solidFill>
                <a:schemeClr val="accent4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06" name="CustomShape 3"/>
            <p:cNvSpPr/>
            <p:nvPr/>
          </p:nvSpPr>
          <p:spPr>
            <a:xfrm flipH="1" rot="10800000">
              <a:off x="5186160" y="1769760"/>
              <a:ext cx="290880" cy="290880"/>
            </a:xfrm>
            <a:custGeom>
              <a:avLst/>
              <a:gdLst/>
              <a:ahLst/>
              <a:rect l="l" t="t" r="r" b="b"/>
              <a:pathLst>
                <a:path w="8286" h="1">
                  <a:moveTo>
                    <a:pt x="0" y="0"/>
                  </a:moveTo>
                  <a:lnTo>
                    <a:pt x="8285" y="0"/>
                  </a:lnTo>
                </a:path>
              </a:pathLst>
            </a:custGeom>
            <a:noFill/>
            <a:ln w="11520">
              <a:solidFill>
                <a:schemeClr val="accent4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07" name="CustomShape 4"/>
            <p:cNvSpPr/>
            <p:nvPr/>
          </p:nvSpPr>
          <p:spPr>
            <a:xfrm>
              <a:off x="5649120" y="1600920"/>
              <a:ext cx="91440" cy="360"/>
            </a:xfrm>
            <a:custGeom>
              <a:avLst/>
              <a:gdLst/>
              <a:ahLst/>
              <a:rect l="l" t="t" r="r" b="b"/>
              <a:pathLst>
                <a:path w="3693" h="1">
                  <a:moveTo>
                    <a:pt x="1" y="0"/>
                  </a:moveTo>
                  <a:lnTo>
                    <a:pt x="3692" y="0"/>
                  </a:lnTo>
                </a:path>
              </a:pathLst>
            </a:custGeom>
            <a:noFill/>
            <a:ln cap="rnd" w="11520">
              <a:solidFill>
                <a:schemeClr val="accent4"/>
              </a:solidFill>
              <a:prstDash val="dot"/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08" name="CustomShape 5"/>
            <p:cNvSpPr/>
            <p:nvPr/>
          </p:nvSpPr>
          <p:spPr>
            <a:xfrm>
              <a:off x="4937040" y="1593360"/>
              <a:ext cx="36000" cy="36000"/>
            </a:xfrm>
            <a:custGeom>
              <a:avLst/>
              <a:gdLst/>
              <a:ahLst/>
              <a:rect l="l" t="t" r="r" b="b"/>
              <a:pathLst>
                <a:path w="1468" h="1468">
                  <a:moveTo>
                    <a:pt x="1468" y="734"/>
                  </a:moveTo>
                  <a:cubicBezTo>
                    <a:pt x="1468" y="1143"/>
                    <a:pt x="1143" y="1468"/>
                    <a:pt x="734" y="1468"/>
                  </a:cubicBezTo>
                  <a:cubicBezTo>
                    <a:pt x="325" y="1468"/>
                    <a:pt x="1" y="1143"/>
                    <a:pt x="1" y="734"/>
                  </a:cubicBezTo>
                  <a:cubicBezTo>
                    <a:pt x="1" y="325"/>
                    <a:pt x="325" y="1"/>
                    <a:pt x="734" y="1"/>
                  </a:cubicBezTo>
                  <a:cubicBezTo>
                    <a:pt x="1143" y="1"/>
                    <a:pt x="1468" y="325"/>
                    <a:pt x="1468" y="734"/>
                  </a:cubicBezTo>
                  <a:close/>
                </a:path>
              </a:pathLst>
            </a:custGeom>
            <a:noFill/>
            <a:ln w="11520">
              <a:solidFill>
                <a:schemeClr val="accent4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09" name="CustomShape 6"/>
            <p:cNvSpPr/>
            <p:nvPr/>
          </p:nvSpPr>
          <p:spPr>
            <a:xfrm>
              <a:off x="4501440" y="3942360"/>
              <a:ext cx="140400" cy="360"/>
            </a:xfrm>
            <a:custGeom>
              <a:avLst/>
              <a:gdLst/>
              <a:ahLst/>
              <a:rect l="l" t="t" r="r" b="b"/>
              <a:pathLst>
                <a:path w="5641" h="1">
                  <a:moveTo>
                    <a:pt x="5640" y="1"/>
                  </a:moveTo>
                  <a:lnTo>
                    <a:pt x="1" y="1"/>
                  </a:lnTo>
                </a:path>
              </a:pathLst>
            </a:custGeom>
            <a:noFill/>
            <a:ln cap="rnd" w="11520">
              <a:solidFill>
                <a:schemeClr val="accent4"/>
              </a:solidFill>
              <a:prstDash val="dot"/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10" name="CustomShape 7"/>
            <p:cNvSpPr/>
            <p:nvPr/>
          </p:nvSpPr>
          <p:spPr>
            <a:xfrm>
              <a:off x="4840560" y="1407960"/>
              <a:ext cx="74880" cy="360"/>
            </a:xfrm>
            <a:custGeom>
              <a:avLst/>
              <a:gdLst/>
              <a:ahLst/>
              <a:rect l="l" t="t" r="r" b="b"/>
              <a:pathLst>
                <a:path w="3031" h="1">
                  <a:moveTo>
                    <a:pt x="3031" y="1"/>
                  </a:moveTo>
                  <a:lnTo>
                    <a:pt x="0" y="1"/>
                  </a:lnTo>
                </a:path>
              </a:pathLst>
            </a:custGeom>
            <a:noFill/>
            <a:ln w="11520">
              <a:solidFill>
                <a:schemeClr val="lt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11" name="CustomShape 8"/>
            <p:cNvSpPr/>
            <p:nvPr/>
          </p:nvSpPr>
          <p:spPr>
            <a:xfrm>
              <a:off x="8271000" y="3863880"/>
              <a:ext cx="206280" cy="360"/>
            </a:xfrm>
            <a:custGeom>
              <a:avLst/>
              <a:gdLst/>
              <a:ahLst/>
              <a:rect l="l" t="t" r="r" b="b"/>
              <a:pathLst>
                <a:path w="8286" h="1">
                  <a:moveTo>
                    <a:pt x="0" y="0"/>
                  </a:moveTo>
                  <a:lnTo>
                    <a:pt x="8285" y="0"/>
                  </a:lnTo>
                </a:path>
              </a:pathLst>
            </a:custGeom>
            <a:noFill/>
            <a:ln w="11520">
              <a:solidFill>
                <a:schemeClr val="accent4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12" name="CustomShape 9"/>
            <p:cNvSpPr/>
            <p:nvPr/>
          </p:nvSpPr>
          <p:spPr>
            <a:xfrm>
              <a:off x="8071200" y="1611720"/>
              <a:ext cx="91440" cy="360"/>
            </a:xfrm>
            <a:custGeom>
              <a:avLst/>
              <a:gdLst/>
              <a:ahLst/>
              <a:rect l="l" t="t" r="r" b="b"/>
              <a:pathLst>
                <a:path w="3693" h="1">
                  <a:moveTo>
                    <a:pt x="1" y="0"/>
                  </a:moveTo>
                  <a:lnTo>
                    <a:pt x="3692" y="0"/>
                  </a:lnTo>
                </a:path>
              </a:pathLst>
            </a:custGeom>
            <a:noFill/>
            <a:ln cap="rnd" w="11520">
              <a:solidFill>
                <a:schemeClr val="accent4"/>
              </a:solidFill>
              <a:prstDash val="dot"/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13" name="CustomShape 10"/>
            <p:cNvSpPr/>
            <p:nvPr/>
          </p:nvSpPr>
          <p:spPr>
            <a:xfrm>
              <a:off x="8774640" y="1558080"/>
              <a:ext cx="36360" cy="36000"/>
            </a:xfrm>
            <a:custGeom>
              <a:avLst/>
              <a:gdLst/>
              <a:ahLst/>
              <a:rect l="l" t="t" r="r" b="b"/>
              <a:pathLst>
                <a:path w="1480" h="1468">
                  <a:moveTo>
                    <a:pt x="1479" y="734"/>
                  </a:moveTo>
                  <a:cubicBezTo>
                    <a:pt x="1479" y="1143"/>
                    <a:pt x="1143" y="1468"/>
                    <a:pt x="734" y="1468"/>
                  </a:cubicBezTo>
                  <a:cubicBezTo>
                    <a:pt x="337" y="1468"/>
                    <a:pt x="0" y="1143"/>
                    <a:pt x="0" y="734"/>
                  </a:cubicBezTo>
                  <a:cubicBezTo>
                    <a:pt x="0" y="326"/>
                    <a:pt x="337" y="1"/>
                    <a:pt x="734" y="1"/>
                  </a:cubicBezTo>
                  <a:cubicBezTo>
                    <a:pt x="1143" y="1"/>
                    <a:pt x="1479" y="326"/>
                    <a:pt x="1479" y="734"/>
                  </a:cubicBezTo>
                  <a:close/>
                </a:path>
              </a:pathLst>
            </a:custGeom>
            <a:noFill/>
            <a:ln w="11520">
              <a:solidFill>
                <a:schemeClr val="accent4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14" name="CustomShape 11"/>
            <p:cNvSpPr/>
            <p:nvPr/>
          </p:nvSpPr>
          <p:spPr>
            <a:xfrm>
              <a:off x="8592480" y="2272680"/>
              <a:ext cx="140400" cy="360"/>
            </a:xfrm>
            <a:custGeom>
              <a:avLst/>
              <a:gdLst/>
              <a:ahLst/>
              <a:rect l="l" t="t" r="r" b="b"/>
              <a:pathLst>
                <a:path w="5641" h="1">
                  <a:moveTo>
                    <a:pt x="5640" y="1"/>
                  </a:moveTo>
                  <a:lnTo>
                    <a:pt x="1" y="1"/>
                  </a:lnTo>
                </a:path>
              </a:pathLst>
            </a:custGeom>
            <a:noFill/>
            <a:ln w="11520">
              <a:solidFill>
                <a:schemeClr val="accent4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15" name="CustomShape 12"/>
            <p:cNvSpPr/>
            <p:nvPr/>
          </p:nvSpPr>
          <p:spPr>
            <a:xfrm>
              <a:off x="7477200" y="1360080"/>
              <a:ext cx="206280" cy="360"/>
            </a:xfrm>
            <a:custGeom>
              <a:avLst/>
              <a:gdLst/>
              <a:ahLst/>
              <a:rect l="l" t="t" r="r" b="b"/>
              <a:pathLst>
                <a:path w="8286" h="1">
                  <a:moveTo>
                    <a:pt x="0" y="0"/>
                  </a:moveTo>
                  <a:lnTo>
                    <a:pt x="8285" y="0"/>
                  </a:lnTo>
                </a:path>
              </a:pathLst>
            </a:custGeom>
            <a:noFill/>
            <a:ln w="11520">
              <a:solidFill>
                <a:schemeClr val="accent4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916" name="CustomShape 13"/>
          <p:cNvSpPr/>
          <p:nvPr/>
        </p:nvSpPr>
        <p:spPr>
          <a:xfrm>
            <a:off x="4645440" y="1696680"/>
            <a:ext cx="3784680" cy="1289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 algn="r">
              <a:lnSpc>
                <a:spcPct val="100000"/>
              </a:lnSpc>
            </a:pPr>
            <a:r>
              <a:rPr b="0" lang="es-AR" sz="4400" spc="-1" strike="noStrike">
                <a:solidFill>
                  <a:srgbClr val="bf1f3c"/>
                </a:solidFill>
                <a:latin typeface="Medula One"/>
                <a:ea typeface="Medula One"/>
              </a:rPr>
              <a:t>Fisiopatología</a:t>
            </a:r>
            <a:endParaRPr b="0" lang="es-AR" sz="4400" spc="-1" strike="noStrike">
              <a:latin typeface="Arial"/>
            </a:endParaRPr>
          </a:p>
        </p:txBody>
      </p:sp>
      <p:sp>
        <p:nvSpPr>
          <p:cNvPr id="917" name="CustomShape 14"/>
          <p:cNvSpPr/>
          <p:nvPr/>
        </p:nvSpPr>
        <p:spPr>
          <a:xfrm>
            <a:off x="0" y="0"/>
            <a:ext cx="4412160" cy="5142600"/>
          </a:xfrm>
          <a:prstGeom prst="flowChartDelay">
            <a:avLst/>
          </a:prstGeom>
          <a:blipFill rotWithShape="0">
            <a:blip r:embed="rId1"/>
            <a:stretch>
              <a:fillRect l="0" t="0" r="-183711" b="0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CustomShape 1"/>
          <p:cNvSpPr/>
          <p:nvPr/>
        </p:nvSpPr>
        <p:spPr>
          <a:xfrm>
            <a:off x="-639000" y="1400400"/>
            <a:ext cx="1775880" cy="543960"/>
          </a:xfrm>
          <a:prstGeom prst="roundRect">
            <a:avLst>
              <a:gd name="adj" fmla="val 50000"/>
            </a:avLst>
          </a:prstGeom>
          <a:noFill/>
          <a:ln cap="rnd" w="19080">
            <a:solidFill>
              <a:schemeClr val="accent4"/>
            </a:solidFill>
            <a:prstDash val="dot"/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19" name="CustomShape 2"/>
          <p:cNvSpPr/>
          <p:nvPr/>
        </p:nvSpPr>
        <p:spPr>
          <a:xfrm>
            <a:off x="7982280" y="1400400"/>
            <a:ext cx="1775880" cy="543960"/>
          </a:xfrm>
          <a:prstGeom prst="roundRect">
            <a:avLst>
              <a:gd name="adj" fmla="val 50000"/>
            </a:avLst>
          </a:prstGeom>
          <a:noFill/>
          <a:ln cap="rnd" w="19080">
            <a:solidFill>
              <a:schemeClr val="accent4"/>
            </a:solidFill>
            <a:prstDash val="dot"/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20" name="CustomShape 3"/>
          <p:cNvSpPr/>
          <p:nvPr/>
        </p:nvSpPr>
        <p:spPr>
          <a:xfrm>
            <a:off x="-639000" y="2906640"/>
            <a:ext cx="1775880" cy="543960"/>
          </a:xfrm>
          <a:prstGeom prst="roundRect">
            <a:avLst>
              <a:gd name="adj" fmla="val 50000"/>
            </a:avLst>
          </a:prstGeom>
          <a:noFill/>
          <a:ln cap="rnd" w="19080">
            <a:solidFill>
              <a:schemeClr val="accent4"/>
            </a:solidFill>
            <a:prstDash val="dot"/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21" name="CustomShape 4"/>
          <p:cNvSpPr/>
          <p:nvPr/>
        </p:nvSpPr>
        <p:spPr>
          <a:xfrm>
            <a:off x="7982280" y="2906640"/>
            <a:ext cx="1775880" cy="543960"/>
          </a:xfrm>
          <a:prstGeom prst="roundRect">
            <a:avLst>
              <a:gd name="adj" fmla="val 50000"/>
            </a:avLst>
          </a:prstGeom>
          <a:noFill/>
          <a:ln cap="rnd" w="19080">
            <a:solidFill>
              <a:schemeClr val="accent4"/>
            </a:solidFill>
            <a:prstDash val="dot"/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22" name="CustomShape 5"/>
          <p:cNvSpPr/>
          <p:nvPr/>
        </p:nvSpPr>
        <p:spPr>
          <a:xfrm>
            <a:off x="4257000" y="1400400"/>
            <a:ext cx="543960" cy="543960"/>
          </a:xfrm>
          <a:prstGeom prst="ellipse">
            <a:avLst/>
          </a:prstGeom>
          <a:noFill/>
          <a:ln cap="rnd" w="19080">
            <a:solidFill>
              <a:schemeClr val="accent5"/>
            </a:solidFill>
            <a:prstDash val="dot"/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23" name="CustomShape 6"/>
          <p:cNvSpPr/>
          <p:nvPr/>
        </p:nvSpPr>
        <p:spPr>
          <a:xfrm>
            <a:off x="4257000" y="2906640"/>
            <a:ext cx="543960" cy="543960"/>
          </a:xfrm>
          <a:prstGeom prst="ellipse">
            <a:avLst/>
          </a:prstGeom>
          <a:noFill/>
          <a:ln cap="rnd" w="19080">
            <a:solidFill>
              <a:schemeClr val="accent5"/>
            </a:solidFill>
            <a:prstDash val="dot"/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24" name="CustomShape 7"/>
          <p:cNvSpPr/>
          <p:nvPr/>
        </p:nvSpPr>
        <p:spPr>
          <a:xfrm>
            <a:off x="715320" y="2993760"/>
            <a:ext cx="818640" cy="369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82880" bIns="0" anchor="ctr">
            <a:noAutofit/>
          </a:bodyPr>
          <a:p>
            <a:pPr>
              <a:lnSpc>
                <a:spcPct val="100000"/>
              </a:lnSpc>
              <a:spcAft>
                <a:spcPts val="1599"/>
              </a:spcAft>
            </a:pPr>
            <a:r>
              <a:rPr b="1" lang="es-AR" sz="3100" spc="-1" strike="noStrike">
                <a:solidFill>
                  <a:srgbClr val="d94169"/>
                </a:solidFill>
                <a:latin typeface="Medula One"/>
                <a:ea typeface="Medula One"/>
              </a:rPr>
              <a:t>04</a:t>
            </a:r>
            <a:endParaRPr b="0" lang="es-AR" sz="3100" spc="-1" strike="noStrike">
              <a:latin typeface="Arial"/>
            </a:endParaRPr>
          </a:p>
        </p:txBody>
      </p:sp>
      <p:sp>
        <p:nvSpPr>
          <p:cNvPr id="925" name="CustomShape 8"/>
          <p:cNvSpPr/>
          <p:nvPr/>
        </p:nvSpPr>
        <p:spPr>
          <a:xfrm>
            <a:off x="4119840" y="2993760"/>
            <a:ext cx="818640" cy="369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82880" bIns="0" anchor="ctr">
            <a:noAutofit/>
          </a:bodyPr>
          <a:p>
            <a:pPr algn="ctr">
              <a:lnSpc>
                <a:spcPct val="100000"/>
              </a:lnSpc>
              <a:spcAft>
                <a:spcPts val="1599"/>
              </a:spcAft>
            </a:pPr>
            <a:r>
              <a:rPr b="1" lang="es-AR" sz="3100" spc="-1" strike="noStrike">
                <a:solidFill>
                  <a:srgbClr val="d94169"/>
                </a:solidFill>
                <a:latin typeface="Medula One"/>
                <a:ea typeface="Medula One"/>
              </a:rPr>
              <a:t>05</a:t>
            </a:r>
            <a:endParaRPr b="0" lang="es-AR" sz="3100" spc="-1" strike="noStrike">
              <a:latin typeface="Arial"/>
            </a:endParaRPr>
          </a:p>
        </p:txBody>
      </p:sp>
      <p:sp>
        <p:nvSpPr>
          <p:cNvPr id="926" name="CustomShape 9"/>
          <p:cNvSpPr/>
          <p:nvPr/>
        </p:nvSpPr>
        <p:spPr>
          <a:xfrm>
            <a:off x="7599600" y="2993760"/>
            <a:ext cx="818640" cy="369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82880" bIns="0" anchor="ctr">
            <a:noAutofit/>
          </a:bodyPr>
          <a:p>
            <a:pPr algn="r">
              <a:lnSpc>
                <a:spcPct val="100000"/>
              </a:lnSpc>
              <a:spcAft>
                <a:spcPts val="1599"/>
              </a:spcAft>
            </a:pPr>
            <a:r>
              <a:rPr b="1" lang="es-AR" sz="3100" spc="-1" strike="noStrike">
                <a:solidFill>
                  <a:srgbClr val="d94169"/>
                </a:solidFill>
                <a:latin typeface="Medula One"/>
                <a:ea typeface="Medula One"/>
              </a:rPr>
              <a:t>06</a:t>
            </a:r>
            <a:endParaRPr b="0" lang="es-AR" sz="3100" spc="-1" strike="noStrike">
              <a:latin typeface="Arial"/>
            </a:endParaRPr>
          </a:p>
        </p:txBody>
      </p:sp>
      <p:sp>
        <p:nvSpPr>
          <p:cNvPr id="927" name="CustomShape 10"/>
          <p:cNvSpPr/>
          <p:nvPr/>
        </p:nvSpPr>
        <p:spPr>
          <a:xfrm>
            <a:off x="715320" y="1487520"/>
            <a:ext cx="818640" cy="369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82880" bIns="0" anchor="ctr">
            <a:noAutofit/>
          </a:bodyPr>
          <a:p>
            <a:pPr>
              <a:lnSpc>
                <a:spcPct val="100000"/>
              </a:lnSpc>
              <a:spcAft>
                <a:spcPts val="1599"/>
              </a:spcAft>
            </a:pPr>
            <a:r>
              <a:rPr b="1" lang="es-AR" sz="3100" spc="-1" strike="noStrike">
                <a:solidFill>
                  <a:srgbClr val="d94169"/>
                </a:solidFill>
                <a:latin typeface="Medula One"/>
                <a:ea typeface="Medula One"/>
              </a:rPr>
              <a:t>01</a:t>
            </a:r>
            <a:endParaRPr b="0" lang="es-AR" sz="3100" spc="-1" strike="noStrike">
              <a:latin typeface="Arial"/>
            </a:endParaRPr>
          </a:p>
        </p:txBody>
      </p:sp>
      <p:sp>
        <p:nvSpPr>
          <p:cNvPr id="928" name="CustomShape 11"/>
          <p:cNvSpPr/>
          <p:nvPr/>
        </p:nvSpPr>
        <p:spPr>
          <a:xfrm>
            <a:off x="4119840" y="1487520"/>
            <a:ext cx="818640" cy="369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82880" bIns="0" anchor="ctr">
            <a:noAutofit/>
          </a:bodyPr>
          <a:p>
            <a:pPr algn="ctr">
              <a:lnSpc>
                <a:spcPct val="100000"/>
              </a:lnSpc>
              <a:spcAft>
                <a:spcPts val="1599"/>
              </a:spcAft>
            </a:pPr>
            <a:r>
              <a:rPr b="1" lang="es-AR" sz="3100" spc="-1" strike="noStrike">
                <a:solidFill>
                  <a:srgbClr val="d94169"/>
                </a:solidFill>
                <a:latin typeface="Medula One"/>
                <a:ea typeface="Medula One"/>
              </a:rPr>
              <a:t>02</a:t>
            </a:r>
            <a:endParaRPr b="0" lang="es-AR" sz="3100" spc="-1" strike="noStrike">
              <a:latin typeface="Arial"/>
            </a:endParaRPr>
          </a:p>
        </p:txBody>
      </p:sp>
      <p:sp>
        <p:nvSpPr>
          <p:cNvPr id="929" name="CustomShape 12"/>
          <p:cNvSpPr/>
          <p:nvPr/>
        </p:nvSpPr>
        <p:spPr>
          <a:xfrm>
            <a:off x="7599600" y="1487520"/>
            <a:ext cx="818640" cy="369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82880" bIns="0" anchor="ctr">
            <a:noAutofit/>
          </a:bodyPr>
          <a:p>
            <a:pPr algn="r">
              <a:lnSpc>
                <a:spcPct val="100000"/>
              </a:lnSpc>
              <a:spcAft>
                <a:spcPts val="1599"/>
              </a:spcAft>
            </a:pPr>
            <a:r>
              <a:rPr b="1" lang="es-AR" sz="3100" spc="-1" strike="noStrike">
                <a:solidFill>
                  <a:srgbClr val="d94169"/>
                </a:solidFill>
                <a:latin typeface="Medula One"/>
                <a:ea typeface="Medula One"/>
              </a:rPr>
              <a:t>03</a:t>
            </a:r>
            <a:endParaRPr b="0" lang="es-AR" sz="3100" spc="-1" strike="noStrike">
              <a:latin typeface="Arial"/>
            </a:endParaRPr>
          </a:p>
        </p:txBody>
      </p:sp>
      <p:sp>
        <p:nvSpPr>
          <p:cNvPr id="930" name="CustomShape 13"/>
          <p:cNvSpPr/>
          <p:nvPr/>
        </p:nvSpPr>
        <p:spPr>
          <a:xfrm>
            <a:off x="715320" y="3407040"/>
            <a:ext cx="2022120" cy="754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62000" bIns="0">
            <a:noAutofit/>
          </a:bodyPr>
          <a:p>
            <a:pPr>
              <a:lnSpc>
                <a:spcPct val="100000"/>
              </a:lnSpc>
              <a:spcAft>
                <a:spcPts val="1599"/>
              </a:spcAft>
            </a:pPr>
            <a:r>
              <a:rPr b="0" lang="es-AR" sz="1400" spc="-1" strike="noStrike">
                <a:solidFill>
                  <a:srgbClr val="4d5673"/>
                </a:solidFill>
                <a:latin typeface="Abel"/>
                <a:ea typeface="Abel"/>
              </a:rPr>
              <a:t>BUN +++ / Cr +</a:t>
            </a:r>
            <a:endParaRPr b="0" lang="es-AR" sz="14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599"/>
              </a:spcAft>
            </a:pPr>
            <a:r>
              <a:rPr b="1" lang="es-AR" sz="1400" spc="-1" strike="noStrike">
                <a:solidFill>
                  <a:srgbClr val="bf1f3c"/>
                </a:solidFill>
                <a:latin typeface="Abel"/>
                <a:ea typeface="Abel"/>
              </a:rPr>
              <a:t>Mayor o igual a 20:1</a:t>
            </a:r>
            <a:endParaRPr b="0" lang="es-AR" sz="1400" spc="-1" strike="noStrike">
              <a:latin typeface="Arial"/>
            </a:endParaRPr>
          </a:p>
        </p:txBody>
      </p:sp>
      <p:sp>
        <p:nvSpPr>
          <p:cNvPr id="931" name="CustomShape 14"/>
          <p:cNvSpPr/>
          <p:nvPr/>
        </p:nvSpPr>
        <p:spPr>
          <a:xfrm>
            <a:off x="3491640" y="3407040"/>
            <a:ext cx="2075040" cy="754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62000" bIns="0">
            <a:noAutofit/>
          </a:bodyPr>
          <a:p>
            <a:pPr algn="ctr">
              <a:lnSpc>
                <a:spcPct val="100000"/>
              </a:lnSpc>
              <a:spcAft>
                <a:spcPts val="1599"/>
              </a:spcAft>
            </a:pPr>
            <a:r>
              <a:rPr b="1" lang="es-AR" sz="1400" spc="-1" strike="noStrike">
                <a:solidFill>
                  <a:srgbClr val="0070c0"/>
                </a:solidFill>
                <a:latin typeface="Abel"/>
                <a:ea typeface="Abel"/>
              </a:rPr>
              <a:t>Urea en orina dism</a:t>
            </a:r>
            <a:endParaRPr b="0" lang="es-AR" sz="1400" spc="-1" strike="noStrike">
              <a:latin typeface="Arial"/>
            </a:endParaRPr>
          </a:p>
          <a:p>
            <a:pPr algn="ctr">
              <a:lnSpc>
                <a:spcPct val="100000"/>
              </a:lnSpc>
              <a:spcAft>
                <a:spcPts val="1599"/>
              </a:spcAft>
            </a:pPr>
            <a:r>
              <a:rPr b="0" lang="es-AR" sz="1400" spc="-1" strike="noStrike">
                <a:solidFill>
                  <a:srgbClr val="4d5673"/>
                </a:solidFill>
                <a:latin typeface="Abel"/>
                <a:ea typeface="Abel"/>
              </a:rPr>
              <a:t>Cr en orina aum</a:t>
            </a:r>
            <a:endParaRPr b="0" lang="es-AR" sz="1400" spc="-1" strike="noStrike">
              <a:latin typeface="Arial"/>
            </a:endParaRPr>
          </a:p>
        </p:txBody>
      </p:sp>
      <p:sp>
        <p:nvSpPr>
          <p:cNvPr id="932" name="CustomShape 15"/>
          <p:cNvSpPr/>
          <p:nvPr/>
        </p:nvSpPr>
        <p:spPr>
          <a:xfrm>
            <a:off x="6172200" y="3201480"/>
            <a:ext cx="1937880" cy="36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62000" bIns="0">
            <a:noAutofit/>
          </a:bodyPr>
          <a:p>
            <a:pPr algn="r">
              <a:lnSpc>
                <a:spcPct val="100000"/>
              </a:lnSpc>
              <a:spcAft>
                <a:spcPts val="1599"/>
              </a:spcAft>
            </a:pPr>
            <a:r>
              <a:rPr b="1" lang="es-AR" sz="1400" spc="-1" strike="noStrike">
                <a:solidFill>
                  <a:srgbClr val="bf1f3c"/>
                </a:solidFill>
                <a:latin typeface="Abel"/>
                <a:ea typeface="Abel"/>
              </a:rPr>
              <a:t>OsmU: mayor a 500</a:t>
            </a:r>
            <a:r>
              <a:rPr b="0" lang="es-AR" sz="1400" spc="-1" strike="noStrike">
                <a:solidFill>
                  <a:srgbClr val="4d5673"/>
                </a:solidFill>
                <a:latin typeface="Abel"/>
                <a:ea typeface="Abel"/>
              </a:rPr>
              <a:t> (muy concentrado)</a:t>
            </a:r>
            <a:endParaRPr b="0" lang="es-AR" sz="1400" spc="-1" strike="noStrike">
              <a:latin typeface="Arial"/>
            </a:endParaRPr>
          </a:p>
          <a:p>
            <a:pPr algn="r">
              <a:lnSpc>
                <a:spcPct val="100000"/>
              </a:lnSpc>
              <a:spcAft>
                <a:spcPts val="1599"/>
              </a:spcAft>
            </a:pPr>
            <a:r>
              <a:rPr b="1" lang="es-AR" sz="1400" spc="-1" strike="noStrike">
                <a:solidFill>
                  <a:srgbClr val="0070c0"/>
                </a:solidFill>
                <a:latin typeface="Abel"/>
                <a:ea typeface="Abel"/>
              </a:rPr>
              <a:t>FENa: menor a 1% </a:t>
            </a:r>
            <a:r>
              <a:rPr b="0" lang="es-AR" sz="1400" spc="-1" strike="noStrike">
                <a:solidFill>
                  <a:srgbClr val="4d5673"/>
                </a:solidFill>
                <a:latin typeface="Abel"/>
                <a:ea typeface="Abel"/>
              </a:rPr>
              <a:t>(reabsorbido/retenido) </a:t>
            </a:r>
            <a:endParaRPr b="0" lang="es-AR" sz="1400" spc="-1" strike="noStrike">
              <a:latin typeface="Arial"/>
            </a:endParaRPr>
          </a:p>
        </p:txBody>
      </p:sp>
      <p:sp>
        <p:nvSpPr>
          <p:cNvPr id="933" name="CustomShape 16"/>
          <p:cNvSpPr/>
          <p:nvPr/>
        </p:nvSpPr>
        <p:spPr>
          <a:xfrm>
            <a:off x="715320" y="1904040"/>
            <a:ext cx="2073960" cy="754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62000" bIns="0">
            <a:noAutofit/>
          </a:bodyPr>
          <a:p>
            <a:pPr>
              <a:lnSpc>
                <a:spcPct val="100000"/>
              </a:lnSpc>
              <a:spcAft>
                <a:spcPts val="1599"/>
              </a:spcAft>
            </a:pPr>
            <a:r>
              <a:rPr b="1" lang="es-AR" sz="1400" spc="-1" strike="noStrike">
                <a:solidFill>
                  <a:srgbClr val="4d5673"/>
                </a:solidFill>
                <a:latin typeface="Abel"/>
                <a:ea typeface="Abel"/>
              </a:rPr>
              <a:t>FG Disminuido por hipoperfusión. </a:t>
            </a:r>
            <a:r>
              <a:rPr b="0" lang="es-AR" sz="1400" spc="-1" strike="noStrike">
                <a:solidFill>
                  <a:srgbClr val="4d5673"/>
                </a:solidFill>
                <a:latin typeface="Abel"/>
                <a:ea typeface="Abel"/>
              </a:rPr>
              <a:t>Acumula urea y Cr, en sangre.  </a:t>
            </a:r>
            <a:endParaRPr b="0" lang="es-AR" sz="1400" spc="-1" strike="noStrike">
              <a:latin typeface="Arial"/>
            </a:endParaRPr>
          </a:p>
        </p:txBody>
      </p:sp>
      <p:sp>
        <p:nvSpPr>
          <p:cNvPr id="934" name="CustomShape 17"/>
          <p:cNvSpPr/>
          <p:nvPr/>
        </p:nvSpPr>
        <p:spPr>
          <a:xfrm>
            <a:off x="3491640" y="1904040"/>
            <a:ext cx="2075040" cy="754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62000" bIns="0">
            <a:noAutofit/>
          </a:bodyPr>
          <a:p>
            <a:pPr algn="ctr">
              <a:lnSpc>
                <a:spcPct val="100000"/>
              </a:lnSpc>
              <a:spcAft>
                <a:spcPts val="1599"/>
              </a:spcAft>
            </a:pPr>
            <a:r>
              <a:rPr b="1" lang="es-AR" sz="1400" spc="-1" strike="noStrike">
                <a:solidFill>
                  <a:srgbClr val="4d5673"/>
                </a:solidFill>
                <a:latin typeface="Abel"/>
                <a:ea typeface="Abel"/>
              </a:rPr>
              <a:t>Cél. Tubulares: indemnes</a:t>
            </a:r>
            <a:r>
              <a:rPr b="0" lang="es-AR" sz="1400" spc="-1" strike="noStrike">
                <a:solidFill>
                  <a:srgbClr val="4d5673"/>
                </a:solidFill>
                <a:latin typeface="Abel"/>
                <a:ea typeface="Abel"/>
              </a:rPr>
              <a:t>. Reabsorbe urea filtrado, secreta Cr. </a:t>
            </a:r>
            <a:endParaRPr b="0" lang="es-AR" sz="1400" spc="-1" strike="noStrike">
              <a:latin typeface="Arial"/>
            </a:endParaRPr>
          </a:p>
        </p:txBody>
      </p:sp>
      <p:sp>
        <p:nvSpPr>
          <p:cNvPr id="935" name="CustomShape 18"/>
          <p:cNvSpPr/>
          <p:nvPr/>
        </p:nvSpPr>
        <p:spPr>
          <a:xfrm>
            <a:off x="6034680" y="1898280"/>
            <a:ext cx="2638080" cy="187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62000" bIns="0">
            <a:noAutofit/>
          </a:bodyPr>
          <a:p>
            <a:pPr algn="r">
              <a:lnSpc>
                <a:spcPct val="100000"/>
              </a:lnSpc>
              <a:spcAft>
                <a:spcPts val="1599"/>
              </a:spcAft>
            </a:pPr>
            <a:r>
              <a:rPr b="1" lang="es-AR" sz="1400" spc="-1" strike="noStrike">
                <a:solidFill>
                  <a:srgbClr val="4d5673"/>
                </a:solidFill>
                <a:latin typeface="Abel"/>
                <a:ea typeface="Abel"/>
              </a:rPr>
              <a:t>Na+ y H2O: </a:t>
            </a:r>
            <a:r>
              <a:rPr b="0" lang="es-AR" sz="1400" spc="-1" strike="noStrike">
                <a:solidFill>
                  <a:srgbClr val="4d5673"/>
                </a:solidFill>
                <a:latin typeface="Abel"/>
                <a:ea typeface="Abel"/>
              </a:rPr>
              <a:t>acompaña reabs. de urea. Baja FG desencadena </a:t>
            </a:r>
            <a:r>
              <a:rPr b="1" lang="es-AR" sz="1400" spc="-1" strike="noStrike">
                <a:solidFill>
                  <a:srgbClr val="4d5673"/>
                </a:solidFill>
                <a:latin typeface="Abel"/>
                <a:ea typeface="Abel"/>
              </a:rPr>
              <a:t>SRAA: </a:t>
            </a:r>
            <a:r>
              <a:rPr b="0" lang="es-AR" sz="1400" spc="-1" strike="noStrike">
                <a:solidFill>
                  <a:srgbClr val="4d5673"/>
                </a:solidFill>
                <a:latin typeface="Abel"/>
                <a:ea typeface="Abel"/>
              </a:rPr>
              <a:t>ADH y aldosterona reabs más agua y sodio</a:t>
            </a:r>
            <a:endParaRPr b="0" lang="es-AR" sz="1400" spc="-1" strike="noStrike">
              <a:latin typeface="Arial"/>
            </a:endParaRPr>
          </a:p>
        </p:txBody>
      </p:sp>
      <p:sp>
        <p:nvSpPr>
          <p:cNvPr id="936" name="CustomShape 19"/>
          <p:cNvSpPr/>
          <p:nvPr/>
        </p:nvSpPr>
        <p:spPr>
          <a:xfrm>
            <a:off x="720360" y="394200"/>
            <a:ext cx="7702920" cy="54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 algn="ctr">
              <a:lnSpc>
                <a:spcPct val="100000"/>
              </a:lnSpc>
            </a:pPr>
            <a:r>
              <a:rPr b="0" lang="es-AR" sz="4200" spc="-1" strike="noStrike">
                <a:solidFill>
                  <a:srgbClr val="4d5673"/>
                </a:solidFill>
                <a:latin typeface="Medula One"/>
                <a:ea typeface="Medula One"/>
              </a:rPr>
              <a:t>Prerrenal</a:t>
            </a:r>
            <a:endParaRPr b="0" lang="es-AR" sz="4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CustomShape 1"/>
          <p:cNvSpPr/>
          <p:nvPr/>
        </p:nvSpPr>
        <p:spPr>
          <a:xfrm>
            <a:off x="-639000" y="1400400"/>
            <a:ext cx="1775880" cy="543960"/>
          </a:xfrm>
          <a:prstGeom prst="roundRect">
            <a:avLst>
              <a:gd name="adj" fmla="val 50000"/>
            </a:avLst>
          </a:prstGeom>
          <a:noFill/>
          <a:ln cap="rnd" w="19080">
            <a:solidFill>
              <a:schemeClr val="accent4"/>
            </a:solidFill>
            <a:prstDash val="dot"/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38" name="CustomShape 2"/>
          <p:cNvSpPr/>
          <p:nvPr/>
        </p:nvSpPr>
        <p:spPr>
          <a:xfrm>
            <a:off x="7982280" y="1400400"/>
            <a:ext cx="1775880" cy="543960"/>
          </a:xfrm>
          <a:prstGeom prst="roundRect">
            <a:avLst>
              <a:gd name="adj" fmla="val 50000"/>
            </a:avLst>
          </a:prstGeom>
          <a:noFill/>
          <a:ln cap="rnd" w="19080">
            <a:solidFill>
              <a:schemeClr val="accent4"/>
            </a:solidFill>
            <a:prstDash val="dot"/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39" name="CustomShape 3"/>
          <p:cNvSpPr/>
          <p:nvPr/>
        </p:nvSpPr>
        <p:spPr>
          <a:xfrm>
            <a:off x="-639000" y="2906640"/>
            <a:ext cx="1775880" cy="543960"/>
          </a:xfrm>
          <a:prstGeom prst="roundRect">
            <a:avLst>
              <a:gd name="adj" fmla="val 50000"/>
            </a:avLst>
          </a:prstGeom>
          <a:noFill/>
          <a:ln cap="rnd" w="19080">
            <a:solidFill>
              <a:schemeClr val="accent4"/>
            </a:solidFill>
            <a:prstDash val="dot"/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40" name="CustomShape 4"/>
          <p:cNvSpPr/>
          <p:nvPr/>
        </p:nvSpPr>
        <p:spPr>
          <a:xfrm>
            <a:off x="7982280" y="2906640"/>
            <a:ext cx="1775880" cy="543960"/>
          </a:xfrm>
          <a:prstGeom prst="roundRect">
            <a:avLst>
              <a:gd name="adj" fmla="val 50000"/>
            </a:avLst>
          </a:prstGeom>
          <a:noFill/>
          <a:ln cap="rnd" w="19080">
            <a:solidFill>
              <a:schemeClr val="accent4"/>
            </a:solidFill>
            <a:prstDash val="dot"/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41" name="CustomShape 5"/>
          <p:cNvSpPr/>
          <p:nvPr/>
        </p:nvSpPr>
        <p:spPr>
          <a:xfrm>
            <a:off x="4257000" y="1400400"/>
            <a:ext cx="543960" cy="543960"/>
          </a:xfrm>
          <a:prstGeom prst="ellipse">
            <a:avLst/>
          </a:prstGeom>
          <a:noFill/>
          <a:ln cap="rnd" w="19080">
            <a:solidFill>
              <a:schemeClr val="accent5"/>
            </a:solidFill>
            <a:prstDash val="dot"/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42" name="CustomShape 6"/>
          <p:cNvSpPr/>
          <p:nvPr/>
        </p:nvSpPr>
        <p:spPr>
          <a:xfrm>
            <a:off x="4257000" y="2906640"/>
            <a:ext cx="543960" cy="543960"/>
          </a:xfrm>
          <a:prstGeom prst="ellipse">
            <a:avLst/>
          </a:prstGeom>
          <a:noFill/>
          <a:ln cap="rnd" w="19080">
            <a:solidFill>
              <a:schemeClr val="accent5"/>
            </a:solidFill>
            <a:prstDash val="dot"/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43" name="CustomShape 7"/>
          <p:cNvSpPr/>
          <p:nvPr/>
        </p:nvSpPr>
        <p:spPr>
          <a:xfrm>
            <a:off x="715320" y="2993760"/>
            <a:ext cx="818640" cy="369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82880" bIns="0" anchor="ctr">
            <a:noAutofit/>
          </a:bodyPr>
          <a:p>
            <a:pPr>
              <a:lnSpc>
                <a:spcPct val="100000"/>
              </a:lnSpc>
              <a:spcAft>
                <a:spcPts val="1599"/>
              </a:spcAft>
            </a:pPr>
            <a:r>
              <a:rPr b="1" lang="es-AR" sz="3100" spc="-1" strike="noStrike">
                <a:solidFill>
                  <a:srgbClr val="d94169"/>
                </a:solidFill>
                <a:latin typeface="Medula One"/>
                <a:ea typeface="Medula One"/>
              </a:rPr>
              <a:t>04</a:t>
            </a:r>
            <a:endParaRPr b="0" lang="es-AR" sz="3100" spc="-1" strike="noStrike">
              <a:latin typeface="Arial"/>
            </a:endParaRPr>
          </a:p>
        </p:txBody>
      </p:sp>
      <p:sp>
        <p:nvSpPr>
          <p:cNvPr id="944" name="CustomShape 8"/>
          <p:cNvSpPr/>
          <p:nvPr/>
        </p:nvSpPr>
        <p:spPr>
          <a:xfrm>
            <a:off x="4119840" y="2993760"/>
            <a:ext cx="818640" cy="369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82880" bIns="0" anchor="ctr">
            <a:noAutofit/>
          </a:bodyPr>
          <a:p>
            <a:pPr algn="ctr">
              <a:lnSpc>
                <a:spcPct val="100000"/>
              </a:lnSpc>
              <a:spcAft>
                <a:spcPts val="1599"/>
              </a:spcAft>
            </a:pPr>
            <a:r>
              <a:rPr b="1" lang="es-AR" sz="3100" spc="-1" strike="noStrike">
                <a:solidFill>
                  <a:srgbClr val="d94169"/>
                </a:solidFill>
                <a:latin typeface="Medula One"/>
                <a:ea typeface="Medula One"/>
              </a:rPr>
              <a:t>05</a:t>
            </a:r>
            <a:endParaRPr b="0" lang="es-AR" sz="3100" spc="-1" strike="noStrike">
              <a:latin typeface="Arial"/>
            </a:endParaRPr>
          </a:p>
        </p:txBody>
      </p:sp>
      <p:sp>
        <p:nvSpPr>
          <p:cNvPr id="945" name="CustomShape 9"/>
          <p:cNvSpPr/>
          <p:nvPr/>
        </p:nvSpPr>
        <p:spPr>
          <a:xfrm>
            <a:off x="7599600" y="2993760"/>
            <a:ext cx="818640" cy="369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82880" bIns="0" anchor="ctr">
            <a:noAutofit/>
          </a:bodyPr>
          <a:p>
            <a:pPr algn="r">
              <a:lnSpc>
                <a:spcPct val="100000"/>
              </a:lnSpc>
              <a:spcAft>
                <a:spcPts val="1599"/>
              </a:spcAft>
            </a:pPr>
            <a:r>
              <a:rPr b="1" lang="es-AR" sz="3100" spc="-1" strike="noStrike">
                <a:solidFill>
                  <a:srgbClr val="d94169"/>
                </a:solidFill>
                <a:latin typeface="Medula One"/>
                <a:ea typeface="Medula One"/>
              </a:rPr>
              <a:t>06</a:t>
            </a:r>
            <a:endParaRPr b="0" lang="es-AR" sz="3100" spc="-1" strike="noStrike">
              <a:latin typeface="Arial"/>
            </a:endParaRPr>
          </a:p>
        </p:txBody>
      </p:sp>
      <p:sp>
        <p:nvSpPr>
          <p:cNvPr id="946" name="CustomShape 10"/>
          <p:cNvSpPr/>
          <p:nvPr/>
        </p:nvSpPr>
        <p:spPr>
          <a:xfrm>
            <a:off x="715320" y="1487520"/>
            <a:ext cx="818640" cy="369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82880" bIns="0" anchor="ctr">
            <a:noAutofit/>
          </a:bodyPr>
          <a:p>
            <a:pPr>
              <a:lnSpc>
                <a:spcPct val="100000"/>
              </a:lnSpc>
              <a:spcAft>
                <a:spcPts val="1599"/>
              </a:spcAft>
            </a:pPr>
            <a:r>
              <a:rPr b="1" lang="es-AR" sz="3100" spc="-1" strike="noStrike">
                <a:solidFill>
                  <a:srgbClr val="d94169"/>
                </a:solidFill>
                <a:latin typeface="Medula One"/>
                <a:ea typeface="Medula One"/>
              </a:rPr>
              <a:t>01</a:t>
            </a:r>
            <a:endParaRPr b="0" lang="es-AR" sz="3100" spc="-1" strike="noStrike">
              <a:latin typeface="Arial"/>
            </a:endParaRPr>
          </a:p>
        </p:txBody>
      </p:sp>
      <p:sp>
        <p:nvSpPr>
          <p:cNvPr id="947" name="CustomShape 11"/>
          <p:cNvSpPr/>
          <p:nvPr/>
        </p:nvSpPr>
        <p:spPr>
          <a:xfrm>
            <a:off x="4119840" y="1487520"/>
            <a:ext cx="818640" cy="369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82880" bIns="0" anchor="ctr">
            <a:noAutofit/>
          </a:bodyPr>
          <a:p>
            <a:pPr algn="ctr">
              <a:lnSpc>
                <a:spcPct val="100000"/>
              </a:lnSpc>
              <a:spcAft>
                <a:spcPts val="1599"/>
              </a:spcAft>
            </a:pPr>
            <a:r>
              <a:rPr b="1" lang="es-AR" sz="3100" spc="-1" strike="noStrike">
                <a:solidFill>
                  <a:srgbClr val="d94169"/>
                </a:solidFill>
                <a:latin typeface="Medula One"/>
                <a:ea typeface="Medula One"/>
              </a:rPr>
              <a:t>02</a:t>
            </a:r>
            <a:endParaRPr b="0" lang="es-AR" sz="3100" spc="-1" strike="noStrike">
              <a:latin typeface="Arial"/>
            </a:endParaRPr>
          </a:p>
        </p:txBody>
      </p:sp>
      <p:sp>
        <p:nvSpPr>
          <p:cNvPr id="948" name="CustomShape 12"/>
          <p:cNvSpPr/>
          <p:nvPr/>
        </p:nvSpPr>
        <p:spPr>
          <a:xfrm>
            <a:off x="7599600" y="1487520"/>
            <a:ext cx="818640" cy="369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82880" bIns="0" anchor="ctr">
            <a:noAutofit/>
          </a:bodyPr>
          <a:p>
            <a:pPr algn="r">
              <a:lnSpc>
                <a:spcPct val="100000"/>
              </a:lnSpc>
              <a:spcAft>
                <a:spcPts val="1599"/>
              </a:spcAft>
            </a:pPr>
            <a:r>
              <a:rPr b="1" lang="es-AR" sz="3100" spc="-1" strike="noStrike">
                <a:solidFill>
                  <a:srgbClr val="d94169"/>
                </a:solidFill>
                <a:latin typeface="Medula One"/>
                <a:ea typeface="Medula One"/>
              </a:rPr>
              <a:t>03</a:t>
            </a:r>
            <a:endParaRPr b="0" lang="es-AR" sz="3100" spc="-1" strike="noStrike">
              <a:latin typeface="Arial"/>
            </a:endParaRPr>
          </a:p>
        </p:txBody>
      </p:sp>
      <p:sp>
        <p:nvSpPr>
          <p:cNvPr id="949" name="CustomShape 13"/>
          <p:cNvSpPr/>
          <p:nvPr/>
        </p:nvSpPr>
        <p:spPr>
          <a:xfrm>
            <a:off x="715320" y="3407040"/>
            <a:ext cx="2022120" cy="754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62000" bIns="0">
            <a:noAutofit/>
          </a:bodyPr>
          <a:p>
            <a:pPr>
              <a:lnSpc>
                <a:spcPct val="100000"/>
              </a:lnSpc>
              <a:spcAft>
                <a:spcPts val="1599"/>
              </a:spcAft>
            </a:pPr>
            <a:r>
              <a:rPr b="0" lang="es-AR" sz="1400" spc="-1" strike="noStrike">
                <a:solidFill>
                  <a:srgbClr val="4d5673"/>
                </a:solidFill>
                <a:latin typeface="Abel"/>
                <a:ea typeface="Abel"/>
              </a:rPr>
              <a:t>BUN +/ Cr +++</a:t>
            </a:r>
            <a:endParaRPr b="0" lang="es-AR" sz="14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599"/>
              </a:spcAft>
            </a:pPr>
            <a:r>
              <a:rPr b="1" lang="es-AR" sz="1400" spc="-1" strike="noStrike">
                <a:solidFill>
                  <a:srgbClr val="0070c0"/>
                </a:solidFill>
                <a:latin typeface="Abel"/>
                <a:ea typeface="Abel"/>
              </a:rPr>
              <a:t>Menor o igual a 15:1</a:t>
            </a:r>
            <a:endParaRPr b="0" lang="es-AR" sz="1400" spc="-1" strike="noStrike">
              <a:latin typeface="Arial"/>
            </a:endParaRPr>
          </a:p>
        </p:txBody>
      </p:sp>
      <p:sp>
        <p:nvSpPr>
          <p:cNvPr id="950" name="CustomShape 14"/>
          <p:cNvSpPr/>
          <p:nvPr/>
        </p:nvSpPr>
        <p:spPr>
          <a:xfrm>
            <a:off x="3491640" y="3407040"/>
            <a:ext cx="2075040" cy="754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62000" bIns="0">
            <a:noAutofit/>
          </a:bodyPr>
          <a:p>
            <a:pPr algn="ctr">
              <a:lnSpc>
                <a:spcPct val="100000"/>
              </a:lnSpc>
              <a:spcAft>
                <a:spcPts val="1599"/>
              </a:spcAft>
            </a:pPr>
            <a:r>
              <a:rPr b="1" lang="es-AR" sz="1400" spc="-1" strike="noStrike">
                <a:solidFill>
                  <a:srgbClr val="bf1f3c"/>
                </a:solidFill>
                <a:latin typeface="Abel"/>
                <a:ea typeface="Abel"/>
              </a:rPr>
              <a:t>Urea en orina aum</a:t>
            </a:r>
            <a:endParaRPr b="0" lang="es-AR" sz="1400" spc="-1" strike="noStrike">
              <a:latin typeface="Arial"/>
            </a:endParaRPr>
          </a:p>
          <a:p>
            <a:pPr algn="ctr">
              <a:lnSpc>
                <a:spcPct val="100000"/>
              </a:lnSpc>
              <a:spcAft>
                <a:spcPts val="1599"/>
              </a:spcAft>
            </a:pPr>
            <a:r>
              <a:rPr b="0" lang="es-AR" sz="1400" spc="-1" strike="noStrike">
                <a:solidFill>
                  <a:srgbClr val="4d5673"/>
                </a:solidFill>
                <a:latin typeface="Abel"/>
                <a:ea typeface="Abel"/>
              </a:rPr>
              <a:t>Cr en orina dism</a:t>
            </a:r>
            <a:endParaRPr b="0" lang="es-AR" sz="1400" spc="-1" strike="noStrike">
              <a:latin typeface="Arial"/>
            </a:endParaRPr>
          </a:p>
        </p:txBody>
      </p:sp>
      <p:sp>
        <p:nvSpPr>
          <p:cNvPr id="951" name="CustomShape 15"/>
          <p:cNvSpPr/>
          <p:nvPr/>
        </p:nvSpPr>
        <p:spPr>
          <a:xfrm>
            <a:off x="6172200" y="3201480"/>
            <a:ext cx="1946880" cy="1438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62000" bIns="0">
            <a:noAutofit/>
          </a:bodyPr>
          <a:p>
            <a:pPr algn="r">
              <a:lnSpc>
                <a:spcPct val="100000"/>
              </a:lnSpc>
              <a:spcAft>
                <a:spcPts val="1599"/>
              </a:spcAft>
            </a:pPr>
            <a:r>
              <a:rPr b="1" lang="es-AR" sz="1400" spc="-1" strike="noStrike">
                <a:solidFill>
                  <a:srgbClr val="0070c0"/>
                </a:solidFill>
                <a:latin typeface="Abel"/>
                <a:ea typeface="Abel"/>
              </a:rPr>
              <a:t>OsmU: menor a 350 </a:t>
            </a:r>
            <a:r>
              <a:rPr b="0" lang="es-AR" sz="1400" spc="-1" strike="noStrike">
                <a:solidFill>
                  <a:srgbClr val="4d5673"/>
                </a:solidFill>
                <a:latin typeface="Abel"/>
                <a:ea typeface="Abel"/>
              </a:rPr>
              <a:t>(diluido)</a:t>
            </a:r>
            <a:endParaRPr b="0" lang="es-AR" sz="1400" spc="-1" strike="noStrike">
              <a:latin typeface="Arial"/>
            </a:endParaRPr>
          </a:p>
          <a:p>
            <a:pPr algn="r">
              <a:lnSpc>
                <a:spcPct val="100000"/>
              </a:lnSpc>
              <a:spcAft>
                <a:spcPts val="1599"/>
              </a:spcAft>
            </a:pPr>
            <a:r>
              <a:rPr b="1" lang="es-AR" sz="1400" spc="-1" strike="noStrike">
                <a:solidFill>
                  <a:srgbClr val="bf1f3c"/>
                </a:solidFill>
                <a:latin typeface="Abel"/>
                <a:ea typeface="Abel"/>
              </a:rPr>
              <a:t>FENa: mayor a 2% </a:t>
            </a:r>
            <a:r>
              <a:rPr b="0" lang="es-AR" sz="1400" spc="-1" strike="noStrike">
                <a:solidFill>
                  <a:srgbClr val="4d5673"/>
                </a:solidFill>
                <a:latin typeface="Abel"/>
                <a:ea typeface="Abel"/>
              </a:rPr>
              <a:t>(no se reabs) </a:t>
            </a:r>
            <a:endParaRPr b="0" lang="es-AR" sz="1400" spc="-1" strike="noStrike">
              <a:latin typeface="Arial"/>
            </a:endParaRPr>
          </a:p>
        </p:txBody>
      </p:sp>
      <p:sp>
        <p:nvSpPr>
          <p:cNvPr id="952" name="CustomShape 16"/>
          <p:cNvSpPr/>
          <p:nvPr/>
        </p:nvSpPr>
        <p:spPr>
          <a:xfrm>
            <a:off x="707040" y="1803960"/>
            <a:ext cx="2638080" cy="1870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62000" bIns="0">
            <a:noAutofit/>
          </a:bodyPr>
          <a:p>
            <a:pPr>
              <a:lnSpc>
                <a:spcPct val="100000"/>
              </a:lnSpc>
              <a:spcAft>
                <a:spcPts val="1599"/>
              </a:spcAft>
            </a:pPr>
            <a:r>
              <a:rPr b="1" lang="es-AR" sz="1400" spc="-1" strike="noStrike">
                <a:solidFill>
                  <a:srgbClr val="4d5673"/>
                </a:solidFill>
                <a:latin typeface="Abel"/>
                <a:ea typeface="Abel"/>
              </a:rPr>
              <a:t>FG Disminuido por aum P hidrostática glomerular. Depósito de cél. Tubulares necroticas. </a:t>
            </a:r>
            <a:r>
              <a:rPr b="0" lang="es-AR" sz="1400" spc="-1" strike="noStrike">
                <a:solidFill>
                  <a:srgbClr val="4d5673"/>
                </a:solidFill>
                <a:latin typeface="Abel"/>
                <a:ea typeface="Abel"/>
              </a:rPr>
              <a:t>Acumula Urea y Cr en sangre</a:t>
            </a:r>
            <a:endParaRPr b="0" lang="es-AR" sz="1400" spc="-1" strike="noStrike">
              <a:latin typeface="Arial"/>
            </a:endParaRPr>
          </a:p>
        </p:txBody>
      </p:sp>
      <p:sp>
        <p:nvSpPr>
          <p:cNvPr id="953" name="CustomShape 17"/>
          <p:cNvSpPr/>
          <p:nvPr/>
        </p:nvSpPr>
        <p:spPr>
          <a:xfrm>
            <a:off x="3491640" y="1904040"/>
            <a:ext cx="2075040" cy="754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62000" bIns="0">
            <a:noAutofit/>
          </a:bodyPr>
          <a:p>
            <a:pPr algn="ctr">
              <a:lnSpc>
                <a:spcPct val="100000"/>
              </a:lnSpc>
              <a:spcAft>
                <a:spcPts val="1599"/>
              </a:spcAft>
            </a:pPr>
            <a:r>
              <a:rPr b="1" lang="es-AR" sz="1400" spc="-1" strike="noStrike">
                <a:solidFill>
                  <a:srgbClr val="4d5673"/>
                </a:solidFill>
                <a:latin typeface="Abel"/>
                <a:ea typeface="Abel"/>
              </a:rPr>
              <a:t>Cél. Tubulares: dañadas.</a:t>
            </a:r>
            <a:r>
              <a:rPr b="0" lang="es-AR" sz="1400" spc="-1" strike="noStrike">
                <a:solidFill>
                  <a:srgbClr val="4d5673"/>
                </a:solidFill>
                <a:latin typeface="Abel"/>
                <a:ea typeface="Abel"/>
              </a:rPr>
              <a:t>. No se reabsorbe urea filtrado, No secreta Cr. </a:t>
            </a:r>
            <a:endParaRPr b="0" lang="es-AR" sz="1400" spc="-1" strike="noStrike">
              <a:latin typeface="Arial"/>
            </a:endParaRPr>
          </a:p>
        </p:txBody>
      </p:sp>
      <p:sp>
        <p:nvSpPr>
          <p:cNvPr id="954" name="CustomShape 18"/>
          <p:cNvSpPr/>
          <p:nvPr/>
        </p:nvSpPr>
        <p:spPr>
          <a:xfrm>
            <a:off x="6034680" y="1898280"/>
            <a:ext cx="2638080" cy="109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62000" bIns="0">
            <a:noAutofit/>
          </a:bodyPr>
          <a:p>
            <a:pPr algn="r">
              <a:lnSpc>
                <a:spcPct val="100000"/>
              </a:lnSpc>
              <a:spcAft>
                <a:spcPts val="1599"/>
              </a:spcAft>
            </a:pPr>
            <a:r>
              <a:rPr b="1" lang="es-AR" sz="1400" spc="-1" strike="noStrike">
                <a:solidFill>
                  <a:srgbClr val="4d5673"/>
                </a:solidFill>
                <a:latin typeface="Abel"/>
                <a:ea typeface="Abel"/>
              </a:rPr>
              <a:t>Na+ y H2O: </a:t>
            </a:r>
            <a:r>
              <a:rPr b="0" lang="es-AR" sz="1400" spc="-1" strike="noStrike">
                <a:solidFill>
                  <a:srgbClr val="4d5673"/>
                </a:solidFill>
                <a:latin typeface="Abel"/>
                <a:ea typeface="Abel"/>
              </a:rPr>
              <a:t>no reabs. por no reabs de urea. Baja FG desencadena </a:t>
            </a:r>
            <a:r>
              <a:rPr b="1" lang="es-AR" sz="1400" spc="-1" strike="noStrike">
                <a:solidFill>
                  <a:srgbClr val="4d5673"/>
                </a:solidFill>
                <a:latin typeface="Abel"/>
                <a:ea typeface="Abel"/>
              </a:rPr>
              <a:t>SRAA: </a:t>
            </a:r>
            <a:r>
              <a:rPr b="0" lang="es-AR" sz="1400" spc="-1" strike="noStrike">
                <a:solidFill>
                  <a:srgbClr val="4d5673"/>
                </a:solidFill>
                <a:latin typeface="Abel"/>
                <a:ea typeface="Abel"/>
              </a:rPr>
              <a:t>ADH y aldosterona no pueden actuar por daño tubular, no retiene.</a:t>
            </a:r>
            <a:endParaRPr b="0" lang="es-AR" sz="1400" spc="-1" strike="noStrike">
              <a:latin typeface="Arial"/>
            </a:endParaRPr>
          </a:p>
        </p:txBody>
      </p:sp>
      <p:sp>
        <p:nvSpPr>
          <p:cNvPr id="955" name="CustomShape 19"/>
          <p:cNvSpPr/>
          <p:nvPr/>
        </p:nvSpPr>
        <p:spPr>
          <a:xfrm>
            <a:off x="720360" y="394200"/>
            <a:ext cx="7702920" cy="54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 algn="ctr">
              <a:lnSpc>
                <a:spcPct val="100000"/>
              </a:lnSpc>
            </a:pPr>
            <a:r>
              <a:rPr b="0" lang="es-AR" sz="4200" spc="-1" strike="noStrike">
                <a:solidFill>
                  <a:srgbClr val="4d5673"/>
                </a:solidFill>
                <a:latin typeface="Medula One"/>
                <a:ea typeface="Medula One"/>
              </a:rPr>
              <a:t>Renal</a:t>
            </a:r>
            <a:endParaRPr b="0" lang="es-AR" sz="4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6" name="" descr=""/>
          <p:cNvPicPr/>
          <p:nvPr/>
        </p:nvPicPr>
        <p:blipFill>
          <a:blip r:embed="rId1"/>
          <a:stretch/>
        </p:blipFill>
        <p:spPr>
          <a:xfrm>
            <a:off x="1802880" y="648000"/>
            <a:ext cx="5612760" cy="38170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CustomShape 1"/>
          <p:cNvSpPr/>
          <p:nvPr/>
        </p:nvSpPr>
        <p:spPr>
          <a:xfrm>
            <a:off x="-639000" y="1400400"/>
            <a:ext cx="1775880" cy="543960"/>
          </a:xfrm>
          <a:prstGeom prst="roundRect">
            <a:avLst>
              <a:gd name="adj" fmla="val 50000"/>
            </a:avLst>
          </a:prstGeom>
          <a:noFill/>
          <a:ln cap="rnd" w="19080">
            <a:solidFill>
              <a:schemeClr val="accent4"/>
            </a:solidFill>
            <a:prstDash val="dot"/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58" name="CustomShape 2"/>
          <p:cNvSpPr/>
          <p:nvPr/>
        </p:nvSpPr>
        <p:spPr>
          <a:xfrm>
            <a:off x="7982280" y="1400400"/>
            <a:ext cx="1775880" cy="543960"/>
          </a:xfrm>
          <a:prstGeom prst="roundRect">
            <a:avLst>
              <a:gd name="adj" fmla="val 50000"/>
            </a:avLst>
          </a:prstGeom>
          <a:noFill/>
          <a:ln cap="rnd" w="19080">
            <a:solidFill>
              <a:schemeClr val="accent4"/>
            </a:solidFill>
            <a:prstDash val="dot"/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59" name="CustomShape 3"/>
          <p:cNvSpPr/>
          <p:nvPr/>
        </p:nvSpPr>
        <p:spPr>
          <a:xfrm>
            <a:off x="-639000" y="2906640"/>
            <a:ext cx="1775880" cy="543960"/>
          </a:xfrm>
          <a:prstGeom prst="roundRect">
            <a:avLst>
              <a:gd name="adj" fmla="val 50000"/>
            </a:avLst>
          </a:prstGeom>
          <a:noFill/>
          <a:ln cap="rnd" w="19080">
            <a:solidFill>
              <a:schemeClr val="accent4"/>
            </a:solidFill>
            <a:prstDash val="dot"/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60" name="CustomShape 4"/>
          <p:cNvSpPr/>
          <p:nvPr/>
        </p:nvSpPr>
        <p:spPr>
          <a:xfrm>
            <a:off x="7982280" y="2906640"/>
            <a:ext cx="1775880" cy="543960"/>
          </a:xfrm>
          <a:prstGeom prst="roundRect">
            <a:avLst>
              <a:gd name="adj" fmla="val 50000"/>
            </a:avLst>
          </a:prstGeom>
          <a:noFill/>
          <a:ln cap="rnd" w="19080">
            <a:solidFill>
              <a:schemeClr val="accent4"/>
            </a:solidFill>
            <a:prstDash val="dot"/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61" name="CustomShape 5"/>
          <p:cNvSpPr/>
          <p:nvPr/>
        </p:nvSpPr>
        <p:spPr>
          <a:xfrm>
            <a:off x="4257000" y="1400400"/>
            <a:ext cx="543960" cy="543960"/>
          </a:xfrm>
          <a:prstGeom prst="ellipse">
            <a:avLst/>
          </a:prstGeom>
          <a:noFill/>
          <a:ln cap="rnd" w="19080">
            <a:solidFill>
              <a:schemeClr val="accent5"/>
            </a:solidFill>
            <a:prstDash val="dot"/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62" name="CustomShape 6"/>
          <p:cNvSpPr/>
          <p:nvPr/>
        </p:nvSpPr>
        <p:spPr>
          <a:xfrm>
            <a:off x="4257000" y="2906640"/>
            <a:ext cx="543960" cy="543960"/>
          </a:xfrm>
          <a:prstGeom prst="ellipse">
            <a:avLst/>
          </a:prstGeom>
          <a:noFill/>
          <a:ln cap="rnd" w="19080">
            <a:solidFill>
              <a:schemeClr val="accent5"/>
            </a:solidFill>
            <a:prstDash val="dot"/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63" name="CustomShape 7"/>
          <p:cNvSpPr/>
          <p:nvPr/>
        </p:nvSpPr>
        <p:spPr>
          <a:xfrm>
            <a:off x="715320" y="2993760"/>
            <a:ext cx="818640" cy="369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82880" bIns="0" anchor="ctr">
            <a:noAutofit/>
          </a:bodyPr>
          <a:p>
            <a:pPr>
              <a:lnSpc>
                <a:spcPct val="100000"/>
              </a:lnSpc>
              <a:spcAft>
                <a:spcPts val="1599"/>
              </a:spcAft>
            </a:pPr>
            <a:r>
              <a:rPr b="1" lang="es-AR" sz="3100" spc="-1" strike="noStrike">
                <a:solidFill>
                  <a:srgbClr val="d94169"/>
                </a:solidFill>
                <a:latin typeface="Medula One"/>
                <a:ea typeface="Medula One"/>
              </a:rPr>
              <a:t>04</a:t>
            </a:r>
            <a:endParaRPr b="0" lang="es-AR" sz="3100" spc="-1" strike="noStrike">
              <a:latin typeface="Arial"/>
            </a:endParaRPr>
          </a:p>
        </p:txBody>
      </p:sp>
      <p:sp>
        <p:nvSpPr>
          <p:cNvPr id="964" name="CustomShape 8"/>
          <p:cNvSpPr/>
          <p:nvPr/>
        </p:nvSpPr>
        <p:spPr>
          <a:xfrm>
            <a:off x="4119840" y="2993760"/>
            <a:ext cx="818640" cy="369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82880" bIns="0" anchor="ctr">
            <a:noAutofit/>
          </a:bodyPr>
          <a:p>
            <a:pPr algn="ctr">
              <a:lnSpc>
                <a:spcPct val="100000"/>
              </a:lnSpc>
              <a:spcAft>
                <a:spcPts val="1599"/>
              </a:spcAft>
            </a:pPr>
            <a:r>
              <a:rPr b="1" lang="es-AR" sz="3100" spc="-1" strike="noStrike">
                <a:solidFill>
                  <a:srgbClr val="d94169"/>
                </a:solidFill>
                <a:latin typeface="Medula One"/>
                <a:ea typeface="Medula One"/>
              </a:rPr>
              <a:t>05</a:t>
            </a:r>
            <a:endParaRPr b="0" lang="es-AR" sz="3100" spc="-1" strike="noStrike">
              <a:latin typeface="Arial"/>
            </a:endParaRPr>
          </a:p>
        </p:txBody>
      </p:sp>
      <p:sp>
        <p:nvSpPr>
          <p:cNvPr id="965" name="CustomShape 9"/>
          <p:cNvSpPr/>
          <p:nvPr/>
        </p:nvSpPr>
        <p:spPr>
          <a:xfrm>
            <a:off x="7599600" y="2993760"/>
            <a:ext cx="818640" cy="369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82880" bIns="0" anchor="ctr">
            <a:noAutofit/>
          </a:bodyPr>
          <a:p>
            <a:pPr algn="r">
              <a:lnSpc>
                <a:spcPct val="100000"/>
              </a:lnSpc>
              <a:spcAft>
                <a:spcPts val="1599"/>
              </a:spcAft>
            </a:pPr>
            <a:r>
              <a:rPr b="1" lang="es-AR" sz="3100" spc="-1" strike="noStrike">
                <a:solidFill>
                  <a:srgbClr val="d94169"/>
                </a:solidFill>
                <a:latin typeface="Medula One"/>
                <a:ea typeface="Medula One"/>
              </a:rPr>
              <a:t>06</a:t>
            </a:r>
            <a:endParaRPr b="0" lang="es-AR" sz="3100" spc="-1" strike="noStrike">
              <a:latin typeface="Arial"/>
            </a:endParaRPr>
          </a:p>
        </p:txBody>
      </p:sp>
      <p:sp>
        <p:nvSpPr>
          <p:cNvPr id="966" name="CustomShape 10"/>
          <p:cNvSpPr/>
          <p:nvPr/>
        </p:nvSpPr>
        <p:spPr>
          <a:xfrm>
            <a:off x="715320" y="1487520"/>
            <a:ext cx="818640" cy="369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82880" bIns="0" anchor="ctr">
            <a:noAutofit/>
          </a:bodyPr>
          <a:p>
            <a:pPr>
              <a:lnSpc>
                <a:spcPct val="100000"/>
              </a:lnSpc>
              <a:spcAft>
                <a:spcPts val="1599"/>
              </a:spcAft>
            </a:pPr>
            <a:r>
              <a:rPr b="1" lang="es-AR" sz="3100" spc="-1" strike="noStrike">
                <a:solidFill>
                  <a:srgbClr val="d94169"/>
                </a:solidFill>
                <a:latin typeface="Medula One"/>
                <a:ea typeface="Medula One"/>
              </a:rPr>
              <a:t>01</a:t>
            </a:r>
            <a:endParaRPr b="0" lang="es-AR" sz="3100" spc="-1" strike="noStrike">
              <a:latin typeface="Arial"/>
            </a:endParaRPr>
          </a:p>
        </p:txBody>
      </p:sp>
      <p:sp>
        <p:nvSpPr>
          <p:cNvPr id="967" name="CustomShape 11"/>
          <p:cNvSpPr/>
          <p:nvPr/>
        </p:nvSpPr>
        <p:spPr>
          <a:xfrm>
            <a:off x="4119840" y="1487520"/>
            <a:ext cx="818640" cy="369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82880" bIns="0" anchor="ctr">
            <a:noAutofit/>
          </a:bodyPr>
          <a:p>
            <a:pPr algn="ctr">
              <a:lnSpc>
                <a:spcPct val="100000"/>
              </a:lnSpc>
              <a:spcAft>
                <a:spcPts val="1599"/>
              </a:spcAft>
            </a:pPr>
            <a:r>
              <a:rPr b="1" lang="es-AR" sz="3100" spc="-1" strike="noStrike">
                <a:solidFill>
                  <a:srgbClr val="d94169"/>
                </a:solidFill>
                <a:latin typeface="Medula One"/>
                <a:ea typeface="Medula One"/>
              </a:rPr>
              <a:t>02</a:t>
            </a:r>
            <a:endParaRPr b="0" lang="es-AR" sz="3100" spc="-1" strike="noStrike">
              <a:latin typeface="Arial"/>
            </a:endParaRPr>
          </a:p>
        </p:txBody>
      </p:sp>
      <p:sp>
        <p:nvSpPr>
          <p:cNvPr id="968" name="CustomShape 12"/>
          <p:cNvSpPr/>
          <p:nvPr/>
        </p:nvSpPr>
        <p:spPr>
          <a:xfrm>
            <a:off x="7599600" y="1487520"/>
            <a:ext cx="818640" cy="369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82880" bIns="0" anchor="ctr">
            <a:noAutofit/>
          </a:bodyPr>
          <a:p>
            <a:pPr algn="r">
              <a:lnSpc>
                <a:spcPct val="100000"/>
              </a:lnSpc>
              <a:spcAft>
                <a:spcPts val="1599"/>
              </a:spcAft>
            </a:pPr>
            <a:r>
              <a:rPr b="1" lang="es-AR" sz="3100" spc="-1" strike="noStrike">
                <a:solidFill>
                  <a:srgbClr val="d94169"/>
                </a:solidFill>
                <a:latin typeface="Medula One"/>
                <a:ea typeface="Medula One"/>
              </a:rPr>
              <a:t>03</a:t>
            </a:r>
            <a:endParaRPr b="0" lang="es-AR" sz="3100" spc="-1" strike="noStrike">
              <a:latin typeface="Arial"/>
            </a:endParaRPr>
          </a:p>
        </p:txBody>
      </p:sp>
      <p:sp>
        <p:nvSpPr>
          <p:cNvPr id="969" name="CustomShape 13"/>
          <p:cNvSpPr/>
          <p:nvPr/>
        </p:nvSpPr>
        <p:spPr>
          <a:xfrm>
            <a:off x="715320" y="3407040"/>
            <a:ext cx="2022120" cy="754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62000" bIns="0">
            <a:noAutofit/>
          </a:bodyPr>
          <a:p>
            <a:pPr>
              <a:lnSpc>
                <a:spcPct val="100000"/>
              </a:lnSpc>
              <a:spcAft>
                <a:spcPts val="1599"/>
              </a:spcAft>
            </a:pPr>
            <a:r>
              <a:rPr b="0" lang="es-AR" sz="1400" spc="-1" strike="noStrike">
                <a:solidFill>
                  <a:srgbClr val="4d5673"/>
                </a:solidFill>
                <a:latin typeface="Abel"/>
                <a:ea typeface="Abel"/>
              </a:rPr>
              <a:t>BUN +++ / Cr +</a:t>
            </a:r>
            <a:endParaRPr b="0" lang="es-AR" sz="14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599"/>
              </a:spcAft>
            </a:pPr>
            <a:r>
              <a:rPr b="1" lang="es-AR" sz="1400" spc="-1" strike="noStrike">
                <a:solidFill>
                  <a:srgbClr val="bf1f3c"/>
                </a:solidFill>
                <a:latin typeface="Abel"/>
                <a:ea typeface="Abel"/>
              </a:rPr>
              <a:t>Mayor o igual a 20:1</a:t>
            </a:r>
            <a:endParaRPr b="0" lang="es-AR" sz="1400" spc="-1" strike="noStrike">
              <a:latin typeface="Arial"/>
            </a:endParaRPr>
          </a:p>
        </p:txBody>
      </p:sp>
      <p:sp>
        <p:nvSpPr>
          <p:cNvPr id="970" name="CustomShape 14"/>
          <p:cNvSpPr/>
          <p:nvPr/>
        </p:nvSpPr>
        <p:spPr>
          <a:xfrm>
            <a:off x="3491640" y="3407040"/>
            <a:ext cx="2075040" cy="754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62000" bIns="0">
            <a:noAutofit/>
          </a:bodyPr>
          <a:p>
            <a:pPr algn="ctr">
              <a:lnSpc>
                <a:spcPct val="100000"/>
              </a:lnSpc>
              <a:spcAft>
                <a:spcPts val="1599"/>
              </a:spcAft>
            </a:pPr>
            <a:r>
              <a:rPr b="1" lang="es-AR" sz="1400" spc="-1" strike="noStrike">
                <a:solidFill>
                  <a:srgbClr val="0070c0"/>
                </a:solidFill>
                <a:latin typeface="Abel"/>
                <a:ea typeface="Abel"/>
              </a:rPr>
              <a:t>Urea en orina dism</a:t>
            </a:r>
            <a:endParaRPr b="0" lang="es-AR" sz="1400" spc="-1" strike="noStrike">
              <a:latin typeface="Arial"/>
            </a:endParaRPr>
          </a:p>
          <a:p>
            <a:pPr algn="ctr">
              <a:lnSpc>
                <a:spcPct val="100000"/>
              </a:lnSpc>
              <a:spcAft>
                <a:spcPts val="1599"/>
              </a:spcAft>
            </a:pPr>
            <a:r>
              <a:rPr b="0" lang="es-AR" sz="1400" spc="-1" strike="noStrike">
                <a:solidFill>
                  <a:srgbClr val="4d5673"/>
                </a:solidFill>
                <a:latin typeface="Abel"/>
                <a:ea typeface="Abel"/>
              </a:rPr>
              <a:t>Cr en orina aum</a:t>
            </a:r>
            <a:endParaRPr b="0" lang="es-AR" sz="1400" spc="-1" strike="noStrike">
              <a:latin typeface="Arial"/>
            </a:endParaRPr>
          </a:p>
        </p:txBody>
      </p:sp>
      <p:sp>
        <p:nvSpPr>
          <p:cNvPr id="971" name="CustomShape 15"/>
          <p:cNvSpPr/>
          <p:nvPr/>
        </p:nvSpPr>
        <p:spPr>
          <a:xfrm>
            <a:off x="6172200" y="3201480"/>
            <a:ext cx="1937880" cy="36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62000" bIns="0">
            <a:noAutofit/>
          </a:bodyPr>
          <a:p>
            <a:pPr algn="r">
              <a:lnSpc>
                <a:spcPct val="100000"/>
              </a:lnSpc>
              <a:spcAft>
                <a:spcPts val="1599"/>
              </a:spcAft>
            </a:pPr>
            <a:r>
              <a:rPr b="1" lang="es-AR" sz="1400" spc="-1" strike="noStrike">
                <a:solidFill>
                  <a:srgbClr val="bf1f3c"/>
                </a:solidFill>
                <a:latin typeface="Abel"/>
                <a:ea typeface="Abel"/>
              </a:rPr>
              <a:t>OsmU: mayor a 500</a:t>
            </a:r>
            <a:r>
              <a:rPr b="0" lang="es-AR" sz="1400" spc="-1" strike="noStrike">
                <a:solidFill>
                  <a:srgbClr val="4d5673"/>
                </a:solidFill>
                <a:latin typeface="Abel"/>
                <a:ea typeface="Abel"/>
              </a:rPr>
              <a:t> (muy concentrado)</a:t>
            </a:r>
            <a:endParaRPr b="0" lang="es-AR" sz="1400" spc="-1" strike="noStrike">
              <a:latin typeface="Arial"/>
            </a:endParaRPr>
          </a:p>
          <a:p>
            <a:pPr algn="r">
              <a:lnSpc>
                <a:spcPct val="100000"/>
              </a:lnSpc>
              <a:spcAft>
                <a:spcPts val="1599"/>
              </a:spcAft>
            </a:pPr>
            <a:r>
              <a:rPr b="1" lang="es-AR" sz="1400" spc="-1" strike="noStrike">
                <a:solidFill>
                  <a:srgbClr val="0070c0"/>
                </a:solidFill>
                <a:latin typeface="Abel"/>
                <a:ea typeface="Abel"/>
              </a:rPr>
              <a:t>FENa: menor a 1% </a:t>
            </a:r>
            <a:r>
              <a:rPr b="0" lang="es-AR" sz="1400" spc="-1" strike="noStrike">
                <a:solidFill>
                  <a:srgbClr val="4d5673"/>
                </a:solidFill>
                <a:latin typeface="Abel"/>
                <a:ea typeface="Abel"/>
              </a:rPr>
              <a:t>(reabsorbido/retenido) </a:t>
            </a:r>
            <a:endParaRPr b="0" lang="es-AR" sz="1400" spc="-1" strike="noStrike">
              <a:latin typeface="Arial"/>
            </a:endParaRPr>
          </a:p>
        </p:txBody>
      </p:sp>
      <p:sp>
        <p:nvSpPr>
          <p:cNvPr id="972" name="CustomShape 16"/>
          <p:cNvSpPr/>
          <p:nvPr/>
        </p:nvSpPr>
        <p:spPr>
          <a:xfrm>
            <a:off x="715320" y="1904040"/>
            <a:ext cx="2638080" cy="959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62000" bIns="0">
            <a:noAutofit/>
          </a:bodyPr>
          <a:p>
            <a:pPr>
              <a:lnSpc>
                <a:spcPct val="100000"/>
              </a:lnSpc>
              <a:spcAft>
                <a:spcPts val="1599"/>
              </a:spcAft>
            </a:pPr>
            <a:r>
              <a:rPr b="1" lang="es-AR" sz="1400" spc="-1" strike="noStrike">
                <a:solidFill>
                  <a:srgbClr val="4d5673"/>
                </a:solidFill>
                <a:latin typeface="Abel"/>
                <a:ea typeface="Abel"/>
              </a:rPr>
              <a:t>FG Disminuido por aum presión hidrostática glomerular debido a obstrucción. </a:t>
            </a:r>
            <a:r>
              <a:rPr b="0" lang="es-AR" sz="1400" spc="-1" strike="noStrike">
                <a:solidFill>
                  <a:srgbClr val="4d5673"/>
                </a:solidFill>
                <a:latin typeface="Abel"/>
                <a:ea typeface="Abel"/>
              </a:rPr>
              <a:t>Acumula urea y Cr, en sangre.  </a:t>
            </a:r>
            <a:endParaRPr b="0" lang="es-AR" sz="1400" spc="-1" strike="noStrike">
              <a:latin typeface="Arial"/>
            </a:endParaRPr>
          </a:p>
        </p:txBody>
      </p:sp>
      <p:sp>
        <p:nvSpPr>
          <p:cNvPr id="973" name="CustomShape 17"/>
          <p:cNvSpPr/>
          <p:nvPr/>
        </p:nvSpPr>
        <p:spPr>
          <a:xfrm>
            <a:off x="3491640" y="1904040"/>
            <a:ext cx="2075040" cy="754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62000" bIns="0">
            <a:noAutofit/>
          </a:bodyPr>
          <a:p>
            <a:pPr algn="ctr">
              <a:lnSpc>
                <a:spcPct val="100000"/>
              </a:lnSpc>
              <a:spcAft>
                <a:spcPts val="1599"/>
              </a:spcAft>
            </a:pPr>
            <a:r>
              <a:rPr b="1" lang="es-AR" sz="1400" spc="-1" strike="noStrike">
                <a:solidFill>
                  <a:srgbClr val="4d5673"/>
                </a:solidFill>
                <a:latin typeface="Abel"/>
                <a:ea typeface="Abel"/>
              </a:rPr>
              <a:t>Cél. Tubulares: indemnes</a:t>
            </a:r>
            <a:r>
              <a:rPr b="0" lang="es-AR" sz="1400" spc="-1" strike="noStrike">
                <a:solidFill>
                  <a:srgbClr val="4d5673"/>
                </a:solidFill>
                <a:latin typeface="Abel"/>
                <a:ea typeface="Abel"/>
              </a:rPr>
              <a:t>. Reabsorbe urea filtrado, secreta Cr. </a:t>
            </a:r>
            <a:endParaRPr b="0" lang="es-AR" sz="1400" spc="-1" strike="noStrike">
              <a:latin typeface="Arial"/>
            </a:endParaRPr>
          </a:p>
        </p:txBody>
      </p:sp>
      <p:sp>
        <p:nvSpPr>
          <p:cNvPr id="974" name="CustomShape 18"/>
          <p:cNvSpPr/>
          <p:nvPr/>
        </p:nvSpPr>
        <p:spPr>
          <a:xfrm>
            <a:off x="6034680" y="1898280"/>
            <a:ext cx="2638080" cy="187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62000" bIns="0">
            <a:noAutofit/>
          </a:bodyPr>
          <a:p>
            <a:pPr algn="r">
              <a:lnSpc>
                <a:spcPct val="100000"/>
              </a:lnSpc>
              <a:spcAft>
                <a:spcPts val="1599"/>
              </a:spcAft>
            </a:pPr>
            <a:r>
              <a:rPr b="1" lang="es-AR" sz="1400" spc="-1" strike="noStrike">
                <a:solidFill>
                  <a:srgbClr val="4d5673"/>
                </a:solidFill>
                <a:latin typeface="Abel"/>
                <a:ea typeface="Abel"/>
              </a:rPr>
              <a:t>Na+ y H2O: </a:t>
            </a:r>
            <a:r>
              <a:rPr b="0" lang="es-AR" sz="1400" spc="-1" strike="noStrike">
                <a:solidFill>
                  <a:srgbClr val="4d5673"/>
                </a:solidFill>
                <a:latin typeface="Abel"/>
                <a:ea typeface="Abel"/>
              </a:rPr>
              <a:t>acompaña reabs. de urea. Baja FG desencadena </a:t>
            </a:r>
            <a:r>
              <a:rPr b="1" lang="es-AR" sz="1400" spc="-1" strike="noStrike">
                <a:solidFill>
                  <a:srgbClr val="4d5673"/>
                </a:solidFill>
                <a:latin typeface="Abel"/>
                <a:ea typeface="Abel"/>
              </a:rPr>
              <a:t>SRAA: </a:t>
            </a:r>
            <a:r>
              <a:rPr b="0" lang="es-AR" sz="1400" spc="-1" strike="noStrike">
                <a:solidFill>
                  <a:srgbClr val="4d5673"/>
                </a:solidFill>
                <a:latin typeface="Abel"/>
                <a:ea typeface="Abel"/>
              </a:rPr>
              <a:t>ADH y aldosterona reabs más agua y sodio</a:t>
            </a:r>
            <a:endParaRPr b="0" lang="es-AR" sz="1400" spc="-1" strike="noStrike">
              <a:latin typeface="Arial"/>
            </a:endParaRPr>
          </a:p>
        </p:txBody>
      </p:sp>
      <p:sp>
        <p:nvSpPr>
          <p:cNvPr id="975" name="CustomShape 19"/>
          <p:cNvSpPr/>
          <p:nvPr/>
        </p:nvSpPr>
        <p:spPr>
          <a:xfrm>
            <a:off x="720360" y="394200"/>
            <a:ext cx="7702920" cy="54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 algn="ctr">
              <a:lnSpc>
                <a:spcPct val="100000"/>
              </a:lnSpc>
            </a:pPr>
            <a:r>
              <a:rPr b="0" lang="es-AR" sz="4200" spc="-1" strike="noStrike">
                <a:solidFill>
                  <a:srgbClr val="4d5673"/>
                </a:solidFill>
                <a:latin typeface="Medula One"/>
                <a:ea typeface="Medula One"/>
              </a:rPr>
              <a:t>Postrenal Temprana</a:t>
            </a:r>
            <a:endParaRPr b="0" lang="es-AR" sz="4200" spc="-1" strike="noStrike">
              <a:latin typeface="Arial"/>
            </a:endParaRPr>
          </a:p>
        </p:txBody>
      </p:sp>
      <p:sp>
        <p:nvSpPr>
          <p:cNvPr id="976" name="CustomShape 20"/>
          <p:cNvSpPr/>
          <p:nvPr/>
        </p:nvSpPr>
        <p:spPr>
          <a:xfrm flipH="1" rot="20824800">
            <a:off x="266760" y="570960"/>
            <a:ext cx="2774160" cy="48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>
              <a:lnSpc>
                <a:spcPct val="100000"/>
              </a:lnSpc>
            </a:pPr>
            <a:r>
              <a:rPr b="1" lang="es-AR" sz="1800" spc="-1" strike="noStrike">
                <a:solidFill>
                  <a:srgbClr val="00b050"/>
                </a:solidFill>
                <a:latin typeface="Abel"/>
                <a:ea typeface="Abel"/>
              </a:rPr>
              <a:t>IGUAL A PRERRENAL!!</a:t>
            </a:r>
            <a:endParaRPr b="0" lang="es-A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CustomShape 1"/>
          <p:cNvSpPr/>
          <p:nvPr/>
        </p:nvSpPr>
        <p:spPr>
          <a:xfrm>
            <a:off x="-639000" y="1400400"/>
            <a:ext cx="1775880" cy="543960"/>
          </a:xfrm>
          <a:prstGeom prst="roundRect">
            <a:avLst>
              <a:gd name="adj" fmla="val 50000"/>
            </a:avLst>
          </a:prstGeom>
          <a:noFill/>
          <a:ln cap="rnd" w="19080">
            <a:solidFill>
              <a:schemeClr val="accent4"/>
            </a:solidFill>
            <a:prstDash val="dot"/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78" name="CustomShape 2"/>
          <p:cNvSpPr/>
          <p:nvPr/>
        </p:nvSpPr>
        <p:spPr>
          <a:xfrm>
            <a:off x="7982280" y="1400400"/>
            <a:ext cx="1775880" cy="543960"/>
          </a:xfrm>
          <a:prstGeom prst="roundRect">
            <a:avLst>
              <a:gd name="adj" fmla="val 50000"/>
            </a:avLst>
          </a:prstGeom>
          <a:noFill/>
          <a:ln cap="rnd" w="19080">
            <a:solidFill>
              <a:schemeClr val="accent4"/>
            </a:solidFill>
            <a:prstDash val="dot"/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79" name="CustomShape 3"/>
          <p:cNvSpPr/>
          <p:nvPr/>
        </p:nvSpPr>
        <p:spPr>
          <a:xfrm>
            <a:off x="-639000" y="2906640"/>
            <a:ext cx="1775880" cy="543960"/>
          </a:xfrm>
          <a:prstGeom prst="roundRect">
            <a:avLst>
              <a:gd name="adj" fmla="val 50000"/>
            </a:avLst>
          </a:prstGeom>
          <a:noFill/>
          <a:ln cap="rnd" w="19080">
            <a:solidFill>
              <a:schemeClr val="accent4"/>
            </a:solidFill>
            <a:prstDash val="dot"/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80" name="CustomShape 4"/>
          <p:cNvSpPr/>
          <p:nvPr/>
        </p:nvSpPr>
        <p:spPr>
          <a:xfrm>
            <a:off x="7982280" y="2906640"/>
            <a:ext cx="1775880" cy="543960"/>
          </a:xfrm>
          <a:prstGeom prst="roundRect">
            <a:avLst>
              <a:gd name="adj" fmla="val 50000"/>
            </a:avLst>
          </a:prstGeom>
          <a:noFill/>
          <a:ln cap="rnd" w="19080">
            <a:solidFill>
              <a:schemeClr val="accent4"/>
            </a:solidFill>
            <a:prstDash val="dot"/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81" name="CustomShape 5"/>
          <p:cNvSpPr/>
          <p:nvPr/>
        </p:nvSpPr>
        <p:spPr>
          <a:xfrm>
            <a:off x="4257000" y="1400400"/>
            <a:ext cx="543960" cy="543960"/>
          </a:xfrm>
          <a:prstGeom prst="ellipse">
            <a:avLst/>
          </a:prstGeom>
          <a:noFill/>
          <a:ln cap="rnd" w="19080">
            <a:solidFill>
              <a:schemeClr val="accent5"/>
            </a:solidFill>
            <a:prstDash val="dot"/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82" name="CustomShape 6"/>
          <p:cNvSpPr/>
          <p:nvPr/>
        </p:nvSpPr>
        <p:spPr>
          <a:xfrm>
            <a:off x="4257000" y="2906640"/>
            <a:ext cx="543960" cy="543960"/>
          </a:xfrm>
          <a:prstGeom prst="ellipse">
            <a:avLst/>
          </a:prstGeom>
          <a:noFill/>
          <a:ln cap="rnd" w="19080">
            <a:solidFill>
              <a:schemeClr val="accent5"/>
            </a:solidFill>
            <a:prstDash val="dot"/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83" name="CustomShape 7"/>
          <p:cNvSpPr/>
          <p:nvPr/>
        </p:nvSpPr>
        <p:spPr>
          <a:xfrm>
            <a:off x="715320" y="2993760"/>
            <a:ext cx="818640" cy="369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82880" bIns="0" anchor="ctr">
            <a:noAutofit/>
          </a:bodyPr>
          <a:p>
            <a:pPr>
              <a:lnSpc>
                <a:spcPct val="100000"/>
              </a:lnSpc>
              <a:spcAft>
                <a:spcPts val="1599"/>
              </a:spcAft>
            </a:pPr>
            <a:r>
              <a:rPr b="1" lang="es-AR" sz="3100" spc="-1" strike="noStrike">
                <a:solidFill>
                  <a:srgbClr val="d94169"/>
                </a:solidFill>
                <a:latin typeface="Medula One"/>
                <a:ea typeface="Medula One"/>
              </a:rPr>
              <a:t>04</a:t>
            </a:r>
            <a:endParaRPr b="0" lang="es-AR" sz="3100" spc="-1" strike="noStrike">
              <a:latin typeface="Arial"/>
            </a:endParaRPr>
          </a:p>
        </p:txBody>
      </p:sp>
      <p:sp>
        <p:nvSpPr>
          <p:cNvPr id="984" name="CustomShape 8"/>
          <p:cNvSpPr/>
          <p:nvPr/>
        </p:nvSpPr>
        <p:spPr>
          <a:xfrm>
            <a:off x="4119840" y="2993760"/>
            <a:ext cx="818640" cy="369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82880" bIns="0" anchor="ctr">
            <a:noAutofit/>
          </a:bodyPr>
          <a:p>
            <a:pPr algn="ctr">
              <a:lnSpc>
                <a:spcPct val="100000"/>
              </a:lnSpc>
              <a:spcAft>
                <a:spcPts val="1599"/>
              </a:spcAft>
            </a:pPr>
            <a:r>
              <a:rPr b="1" lang="es-AR" sz="3100" spc="-1" strike="noStrike">
                <a:solidFill>
                  <a:srgbClr val="d94169"/>
                </a:solidFill>
                <a:latin typeface="Medula One"/>
                <a:ea typeface="Medula One"/>
              </a:rPr>
              <a:t>05</a:t>
            </a:r>
            <a:endParaRPr b="0" lang="es-AR" sz="3100" spc="-1" strike="noStrike">
              <a:latin typeface="Arial"/>
            </a:endParaRPr>
          </a:p>
        </p:txBody>
      </p:sp>
      <p:sp>
        <p:nvSpPr>
          <p:cNvPr id="985" name="CustomShape 9"/>
          <p:cNvSpPr/>
          <p:nvPr/>
        </p:nvSpPr>
        <p:spPr>
          <a:xfrm>
            <a:off x="7599600" y="2993760"/>
            <a:ext cx="818640" cy="369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82880" bIns="0" anchor="ctr">
            <a:noAutofit/>
          </a:bodyPr>
          <a:p>
            <a:pPr algn="r">
              <a:lnSpc>
                <a:spcPct val="100000"/>
              </a:lnSpc>
              <a:spcAft>
                <a:spcPts val="1599"/>
              </a:spcAft>
            </a:pPr>
            <a:r>
              <a:rPr b="1" lang="es-AR" sz="3100" spc="-1" strike="noStrike">
                <a:solidFill>
                  <a:srgbClr val="d94169"/>
                </a:solidFill>
                <a:latin typeface="Medula One"/>
                <a:ea typeface="Medula One"/>
              </a:rPr>
              <a:t>06</a:t>
            </a:r>
            <a:endParaRPr b="0" lang="es-AR" sz="3100" spc="-1" strike="noStrike">
              <a:latin typeface="Arial"/>
            </a:endParaRPr>
          </a:p>
        </p:txBody>
      </p:sp>
      <p:sp>
        <p:nvSpPr>
          <p:cNvPr id="986" name="CustomShape 10"/>
          <p:cNvSpPr/>
          <p:nvPr/>
        </p:nvSpPr>
        <p:spPr>
          <a:xfrm>
            <a:off x="715320" y="1487520"/>
            <a:ext cx="818640" cy="369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82880" bIns="0" anchor="ctr">
            <a:noAutofit/>
          </a:bodyPr>
          <a:p>
            <a:pPr>
              <a:lnSpc>
                <a:spcPct val="100000"/>
              </a:lnSpc>
              <a:spcAft>
                <a:spcPts val="1599"/>
              </a:spcAft>
            </a:pPr>
            <a:r>
              <a:rPr b="1" lang="es-AR" sz="3100" spc="-1" strike="noStrike">
                <a:solidFill>
                  <a:srgbClr val="d94169"/>
                </a:solidFill>
                <a:latin typeface="Medula One"/>
                <a:ea typeface="Medula One"/>
              </a:rPr>
              <a:t>01</a:t>
            </a:r>
            <a:endParaRPr b="0" lang="es-AR" sz="3100" spc="-1" strike="noStrike">
              <a:latin typeface="Arial"/>
            </a:endParaRPr>
          </a:p>
        </p:txBody>
      </p:sp>
      <p:sp>
        <p:nvSpPr>
          <p:cNvPr id="987" name="CustomShape 11"/>
          <p:cNvSpPr/>
          <p:nvPr/>
        </p:nvSpPr>
        <p:spPr>
          <a:xfrm>
            <a:off x="4119840" y="1487520"/>
            <a:ext cx="818640" cy="369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82880" bIns="0" anchor="ctr">
            <a:noAutofit/>
          </a:bodyPr>
          <a:p>
            <a:pPr algn="ctr">
              <a:lnSpc>
                <a:spcPct val="100000"/>
              </a:lnSpc>
              <a:spcAft>
                <a:spcPts val="1599"/>
              </a:spcAft>
            </a:pPr>
            <a:r>
              <a:rPr b="1" lang="es-AR" sz="3100" spc="-1" strike="noStrike">
                <a:solidFill>
                  <a:srgbClr val="d94169"/>
                </a:solidFill>
                <a:latin typeface="Medula One"/>
                <a:ea typeface="Medula One"/>
              </a:rPr>
              <a:t>02</a:t>
            </a:r>
            <a:endParaRPr b="0" lang="es-AR" sz="3100" spc="-1" strike="noStrike">
              <a:latin typeface="Arial"/>
            </a:endParaRPr>
          </a:p>
        </p:txBody>
      </p:sp>
      <p:sp>
        <p:nvSpPr>
          <p:cNvPr id="988" name="CustomShape 12"/>
          <p:cNvSpPr/>
          <p:nvPr/>
        </p:nvSpPr>
        <p:spPr>
          <a:xfrm>
            <a:off x="7599600" y="1487520"/>
            <a:ext cx="818640" cy="369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82880" bIns="0" anchor="ctr">
            <a:noAutofit/>
          </a:bodyPr>
          <a:p>
            <a:pPr algn="r">
              <a:lnSpc>
                <a:spcPct val="100000"/>
              </a:lnSpc>
              <a:spcAft>
                <a:spcPts val="1599"/>
              </a:spcAft>
            </a:pPr>
            <a:r>
              <a:rPr b="1" lang="es-AR" sz="3100" spc="-1" strike="noStrike">
                <a:solidFill>
                  <a:srgbClr val="d94169"/>
                </a:solidFill>
                <a:latin typeface="Medula One"/>
                <a:ea typeface="Medula One"/>
              </a:rPr>
              <a:t>03</a:t>
            </a:r>
            <a:endParaRPr b="0" lang="es-AR" sz="3100" spc="-1" strike="noStrike">
              <a:latin typeface="Arial"/>
            </a:endParaRPr>
          </a:p>
        </p:txBody>
      </p:sp>
      <p:sp>
        <p:nvSpPr>
          <p:cNvPr id="989" name="CustomShape 13"/>
          <p:cNvSpPr/>
          <p:nvPr/>
        </p:nvSpPr>
        <p:spPr>
          <a:xfrm>
            <a:off x="715320" y="3407040"/>
            <a:ext cx="2022120" cy="754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62000" bIns="0">
            <a:noAutofit/>
          </a:bodyPr>
          <a:p>
            <a:pPr>
              <a:lnSpc>
                <a:spcPct val="100000"/>
              </a:lnSpc>
              <a:spcAft>
                <a:spcPts val="1599"/>
              </a:spcAft>
            </a:pPr>
            <a:r>
              <a:rPr b="0" lang="es-AR" sz="1400" spc="-1" strike="noStrike">
                <a:solidFill>
                  <a:srgbClr val="4d5673"/>
                </a:solidFill>
                <a:latin typeface="Abel"/>
                <a:ea typeface="Abel"/>
              </a:rPr>
              <a:t>BUN +/ Cr +++</a:t>
            </a:r>
            <a:endParaRPr b="0" lang="es-AR" sz="14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599"/>
              </a:spcAft>
            </a:pPr>
            <a:r>
              <a:rPr b="1" lang="es-AR" sz="1400" spc="-1" strike="noStrike">
                <a:solidFill>
                  <a:srgbClr val="0070c0"/>
                </a:solidFill>
                <a:latin typeface="Abel"/>
                <a:ea typeface="Abel"/>
              </a:rPr>
              <a:t>Menor o igual a 15:1</a:t>
            </a:r>
            <a:endParaRPr b="0" lang="es-AR" sz="1400" spc="-1" strike="noStrike">
              <a:latin typeface="Arial"/>
            </a:endParaRPr>
          </a:p>
        </p:txBody>
      </p:sp>
      <p:sp>
        <p:nvSpPr>
          <p:cNvPr id="990" name="CustomShape 14"/>
          <p:cNvSpPr/>
          <p:nvPr/>
        </p:nvSpPr>
        <p:spPr>
          <a:xfrm>
            <a:off x="3491640" y="3407040"/>
            <a:ext cx="2075040" cy="754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62000" bIns="0">
            <a:noAutofit/>
          </a:bodyPr>
          <a:p>
            <a:pPr algn="ctr">
              <a:lnSpc>
                <a:spcPct val="100000"/>
              </a:lnSpc>
              <a:spcAft>
                <a:spcPts val="1599"/>
              </a:spcAft>
            </a:pPr>
            <a:r>
              <a:rPr b="1" lang="es-AR" sz="1400" spc="-1" strike="noStrike">
                <a:solidFill>
                  <a:srgbClr val="bf1f3c"/>
                </a:solidFill>
                <a:latin typeface="Abel"/>
                <a:ea typeface="Abel"/>
              </a:rPr>
              <a:t>Urea en orina aum</a:t>
            </a:r>
            <a:endParaRPr b="0" lang="es-AR" sz="1400" spc="-1" strike="noStrike">
              <a:latin typeface="Arial"/>
            </a:endParaRPr>
          </a:p>
          <a:p>
            <a:pPr algn="ctr">
              <a:lnSpc>
                <a:spcPct val="100000"/>
              </a:lnSpc>
              <a:spcAft>
                <a:spcPts val="1599"/>
              </a:spcAft>
            </a:pPr>
            <a:r>
              <a:rPr b="0" lang="es-AR" sz="1400" spc="-1" strike="noStrike">
                <a:solidFill>
                  <a:srgbClr val="4d5673"/>
                </a:solidFill>
                <a:latin typeface="Abel"/>
                <a:ea typeface="Abel"/>
              </a:rPr>
              <a:t>Cr en orina dism</a:t>
            </a:r>
            <a:endParaRPr b="0" lang="es-AR" sz="1400" spc="-1" strike="noStrike">
              <a:latin typeface="Arial"/>
            </a:endParaRPr>
          </a:p>
        </p:txBody>
      </p:sp>
      <p:sp>
        <p:nvSpPr>
          <p:cNvPr id="991" name="CustomShape 15"/>
          <p:cNvSpPr/>
          <p:nvPr/>
        </p:nvSpPr>
        <p:spPr>
          <a:xfrm>
            <a:off x="6172200" y="3201480"/>
            <a:ext cx="1946880" cy="1438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62000" bIns="0">
            <a:noAutofit/>
          </a:bodyPr>
          <a:p>
            <a:pPr algn="r">
              <a:lnSpc>
                <a:spcPct val="100000"/>
              </a:lnSpc>
              <a:spcAft>
                <a:spcPts val="1599"/>
              </a:spcAft>
            </a:pPr>
            <a:r>
              <a:rPr b="1" lang="es-AR" sz="1400" spc="-1" strike="noStrike">
                <a:solidFill>
                  <a:srgbClr val="0070c0"/>
                </a:solidFill>
                <a:latin typeface="Abel"/>
                <a:ea typeface="Abel"/>
              </a:rPr>
              <a:t>OsmU: menor a 350 </a:t>
            </a:r>
            <a:r>
              <a:rPr b="0" lang="es-AR" sz="1400" spc="-1" strike="noStrike">
                <a:solidFill>
                  <a:srgbClr val="4d5673"/>
                </a:solidFill>
                <a:latin typeface="Abel"/>
                <a:ea typeface="Abel"/>
              </a:rPr>
              <a:t>(diluido)</a:t>
            </a:r>
            <a:endParaRPr b="0" lang="es-AR" sz="1400" spc="-1" strike="noStrike">
              <a:latin typeface="Arial"/>
            </a:endParaRPr>
          </a:p>
          <a:p>
            <a:pPr algn="r">
              <a:lnSpc>
                <a:spcPct val="100000"/>
              </a:lnSpc>
              <a:spcAft>
                <a:spcPts val="1599"/>
              </a:spcAft>
            </a:pPr>
            <a:r>
              <a:rPr b="1" lang="es-AR" sz="1400" spc="-1" strike="noStrike">
                <a:solidFill>
                  <a:srgbClr val="bf1f3c"/>
                </a:solidFill>
                <a:latin typeface="Abel"/>
                <a:ea typeface="Abel"/>
              </a:rPr>
              <a:t>FENa: mayor a 2% </a:t>
            </a:r>
            <a:r>
              <a:rPr b="0" lang="es-AR" sz="1400" spc="-1" strike="noStrike">
                <a:solidFill>
                  <a:srgbClr val="4d5673"/>
                </a:solidFill>
                <a:latin typeface="Abel"/>
                <a:ea typeface="Abel"/>
              </a:rPr>
              <a:t>(no se reabs) </a:t>
            </a:r>
            <a:endParaRPr b="0" lang="es-AR" sz="1400" spc="-1" strike="noStrike">
              <a:latin typeface="Arial"/>
            </a:endParaRPr>
          </a:p>
        </p:txBody>
      </p:sp>
      <p:sp>
        <p:nvSpPr>
          <p:cNvPr id="992" name="CustomShape 16"/>
          <p:cNvSpPr/>
          <p:nvPr/>
        </p:nvSpPr>
        <p:spPr>
          <a:xfrm>
            <a:off x="707040" y="1803960"/>
            <a:ext cx="2638080" cy="1870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62000" bIns="0">
            <a:noAutofit/>
          </a:bodyPr>
          <a:p>
            <a:pPr>
              <a:lnSpc>
                <a:spcPct val="100000"/>
              </a:lnSpc>
              <a:spcAft>
                <a:spcPts val="1599"/>
              </a:spcAft>
            </a:pPr>
            <a:r>
              <a:rPr b="1" lang="es-AR" sz="1400" spc="-1" strike="noStrike">
                <a:solidFill>
                  <a:srgbClr val="4d5673"/>
                </a:solidFill>
                <a:latin typeface="Abel"/>
                <a:ea typeface="Abel"/>
              </a:rPr>
              <a:t>FG Disminuido por aum P hidrostática glomerular. </a:t>
            </a:r>
            <a:r>
              <a:rPr b="0" lang="es-AR" sz="1400" spc="-1" strike="noStrike">
                <a:solidFill>
                  <a:srgbClr val="4d5673"/>
                </a:solidFill>
                <a:latin typeface="Abel"/>
                <a:ea typeface="Abel"/>
              </a:rPr>
              <a:t>Acumula Urea y Cr en sangre</a:t>
            </a:r>
            <a:endParaRPr b="0" lang="es-AR" sz="1400" spc="-1" strike="noStrike">
              <a:latin typeface="Arial"/>
            </a:endParaRPr>
          </a:p>
        </p:txBody>
      </p:sp>
      <p:sp>
        <p:nvSpPr>
          <p:cNvPr id="993" name="CustomShape 17"/>
          <p:cNvSpPr/>
          <p:nvPr/>
        </p:nvSpPr>
        <p:spPr>
          <a:xfrm>
            <a:off x="3259440" y="1720800"/>
            <a:ext cx="2638080" cy="902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62000" bIns="0">
            <a:noAutofit/>
          </a:bodyPr>
          <a:p>
            <a:pPr algn="ctr">
              <a:lnSpc>
                <a:spcPct val="100000"/>
              </a:lnSpc>
              <a:spcAft>
                <a:spcPts val="1599"/>
              </a:spcAft>
            </a:pPr>
            <a:r>
              <a:rPr b="1" lang="es-AR" sz="1400" spc="-1" strike="noStrike">
                <a:solidFill>
                  <a:srgbClr val="4d5673"/>
                </a:solidFill>
                <a:latin typeface="Abel"/>
                <a:ea typeface="Abel"/>
              </a:rPr>
              <a:t>Cél. Tubulares: dañadas. Dism perfusión a cél tubulares por mucho aum. Presión hidostática, distiende túbulos</a:t>
            </a:r>
            <a:r>
              <a:rPr b="0" lang="es-AR" sz="1400" spc="-1" strike="noStrike">
                <a:solidFill>
                  <a:srgbClr val="4d5673"/>
                </a:solidFill>
                <a:latin typeface="Abel"/>
                <a:ea typeface="Abel"/>
              </a:rPr>
              <a:t>. No se reabsorbe urea filtrado, No secreta Cr. </a:t>
            </a:r>
            <a:endParaRPr b="0" lang="es-AR" sz="1400" spc="-1" strike="noStrike">
              <a:latin typeface="Arial"/>
            </a:endParaRPr>
          </a:p>
        </p:txBody>
      </p:sp>
      <p:sp>
        <p:nvSpPr>
          <p:cNvPr id="994" name="CustomShape 18"/>
          <p:cNvSpPr/>
          <p:nvPr/>
        </p:nvSpPr>
        <p:spPr>
          <a:xfrm>
            <a:off x="6034680" y="1898280"/>
            <a:ext cx="2638080" cy="109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162000" bIns="0">
            <a:noAutofit/>
          </a:bodyPr>
          <a:p>
            <a:pPr algn="r">
              <a:lnSpc>
                <a:spcPct val="100000"/>
              </a:lnSpc>
              <a:spcAft>
                <a:spcPts val="1599"/>
              </a:spcAft>
            </a:pPr>
            <a:r>
              <a:rPr b="1" lang="es-AR" sz="1400" spc="-1" strike="noStrike">
                <a:solidFill>
                  <a:srgbClr val="4d5673"/>
                </a:solidFill>
                <a:latin typeface="Abel"/>
                <a:ea typeface="Abel"/>
              </a:rPr>
              <a:t>Na+ y H2O: </a:t>
            </a:r>
            <a:r>
              <a:rPr b="0" lang="es-AR" sz="1400" spc="-1" strike="noStrike">
                <a:solidFill>
                  <a:srgbClr val="4d5673"/>
                </a:solidFill>
                <a:latin typeface="Abel"/>
                <a:ea typeface="Abel"/>
              </a:rPr>
              <a:t>no reabs. por no reabs de urea. Baja FG desencadena </a:t>
            </a:r>
            <a:r>
              <a:rPr b="1" lang="es-AR" sz="1400" spc="-1" strike="noStrike">
                <a:solidFill>
                  <a:srgbClr val="4d5673"/>
                </a:solidFill>
                <a:latin typeface="Abel"/>
                <a:ea typeface="Abel"/>
              </a:rPr>
              <a:t>SRAA: </a:t>
            </a:r>
            <a:r>
              <a:rPr b="0" lang="es-AR" sz="1400" spc="-1" strike="noStrike">
                <a:solidFill>
                  <a:srgbClr val="4d5673"/>
                </a:solidFill>
                <a:latin typeface="Abel"/>
                <a:ea typeface="Abel"/>
              </a:rPr>
              <a:t>ADH y aldosterona no pueden actuar por daño tubular, no retiene.</a:t>
            </a:r>
            <a:endParaRPr b="0" lang="es-AR" sz="1400" spc="-1" strike="noStrike">
              <a:latin typeface="Arial"/>
            </a:endParaRPr>
          </a:p>
        </p:txBody>
      </p:sp>
      <p:sp>
        <p:nvSpPr>
          <p:cNvPr id="995" name="CustomShape 19"/>
          <p:cNvSpPr/>
          <p:nvPr/>
        </p:nvSpPr>
        <p:spPr>
          <a:xfrm>
            <a:off x="720360" y="394200"/>
            <a:ext cx="7702920" cy="54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 algn="ctr">
              <a:lnSpc>
                <a:spcPct val="100000"/>
              </a:lnSpc>
            </a:pPr>
            <a:r>
              <a:rPr b="0" lang="es-AR" sz="4200" spc="-1" strike="noStrike">
                <a:solidFill>
                  <a:srgbClr val="4d5673"/>
                </a:solidFill>
                <a:latin typeface="Medula One"/>
                <a:ea typeface="Medula One"/>
              </a:rPr>
              <a:t>Postrenal Tardía</a:t>
            </a:r>
            <a:endParaRPr b="0" lang="es-AR" sz="4200" spc="-1" strike="noStrike">
              <a:latin typeface="Arial"/>
            </a:endParaRPr>
          </a:p>
        </p:txBody>
      </p:sp>
      <p:sp>
        <p:nvSpPr>
          <p:cNvPr id="996" name="CustomShape 20"/>
          <p:cNvSpPr/>
          <p:nvPr/>
        </p:nvSpPr>
        <p:spPr>
          <a:xfrm flipH="1" rot="20824800">
            <a:off x="266760" y="570960"/>
            <a:ext cx="2774160" cy="48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>
              <a:lnSpc>
                <a:spcPct val="100000"/>
              </a:lnSpc>
            </a:pPr>
            <a:r>
              <a:rPr b="1" lang="es-AR" sz="1800" spc="-1" strike="noStrike">
                <a:solidFill>
                  <a:srgbClr val="ffc000"/>
                </a:solidFill>
                <a:latin typeface="Abel"/>
                <a:ea typeface="Abel"/>
              </a:rPr>
              <a:t>IGUAL A RENAL!!</a:t>
            </a:r>
            <a:endParaRPr b="0" lang="es-A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e0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6" name="Group 1"/>
          <p:cNvGrpSpPr/>
          <p:nvPr/>
        </p:nvGrpSpPr>
        <p:grpSpPr>
          <a:xfrm>
            <a:off x="1940400" y="298080"/>
            <a:ext cx="5316480" cy="1741680"/>
            <a:chOff x="1940400" y="298080"/>
            <a:chExt cx="5316480" cy="1741680"/>
          </a:xfrm>
        </p:grpSpPr>
        <p:sp>
          <p:nvSpPr>
            <p:cNvPr id="697" name="CustomShape 2"/>
            <p:cNvSpPr/>
            <p:nvPr/>
          </p:nvSpPr>
          <p:spPr>
            <a:xfrm>
              <a:off x="5916960" y="784440"/>
              <a:ext cx="37440" cy="360"/>
            </a:xfrm>
            <a:custGeom>
              <a:avLst/>
              <a:gdLst/>
              <a:ahLst/>
              <a:rect l="l" t="t" r="r" b="b"/>
              <a:pathLst>
                <a:path w="1528" h="1">
                  <a:moveTo>
                    <a:pt x="1528" y="0"/>
                  </a:moveTo>
                  <a:lnTo>
                    <a:pt x="1" y="0"/>
                  </a:lnTo>
                </a:path>
              </a:pathLst>
            </a:custGeom>
            <a:noFill/>
            <a:ln w="11520">
              <a:solidFill>
                <a:schemeClr val="accent4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98" name="CustomShape 3"/>
            <p:cNvSpPr/>
            <p:nvPr/>
          </p:nvSpPr>
          <p:spPr>
            <a:xfrm>
              <a:off x="3268080" y="787320"/>
              <a:ext cx="37440" cy="360"/>
            </a:xfrm>
            <a:custGeom>
              <a:avLst/>
              <a:gdLst/>
              <a:ahLst/>
              <a:rect l="l" t="t" r="r" b="b"/>
              <a:pathLst>
                <a:path w="1528" h="1">
                  <a:moveTo>
                    <a:pt x="1527" y="1"/>
                  </a:moveTo>
                  <a:lnTo>
                    <a:pt x="0" y="1"/>
                  </a:lnTo>
                </a:path>
              </a:pathLst>
            </a:custGeom>
            <a:noFill/>
            <a:ln w="11520">
              <a:solidFill>
                <a:schemeClr val="accent4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99" name="CustomShape 4"/>
            <p:cNvSpPr/>
            <p:nvPr/>
          </p:nvSpPr>
          <p:spPr>
            <a:xfrm>
              <a:off x="3821760" y="412200"/>
              <a:ext cx="36000" cy="36000"/>
            </a:xfrm>
            <a:custGeom>
              <a:avLst/>
              <a:gdLst/>
              <a:ahLst/>
              <a:rect l="l" t="t" r="r" b="b"/>
              <a:pathLst>
                <a:path w="1468" h="1468">
                  <a:moveTo>
                    <a:pt x="1468" y="734"/>
                  </a:moveTo>
                  <a:cubicBezTo>
                    <a:pt x="1468" y="1143"/>
                    <a:pt x="1143" y="1468"/>
                    <a:pt x="734" y="1468"/>
                  </a:cubicBezTo>
                  <a:cubicBezTo>
                    <a:pt x="325" y="1468"/>
                    <a:pt x="1" y="1143"/>
                    <a:pt x="1" y="734"/>
                  </a:cubicBezTo>
                  <a:cubicBezTo>
                    <a:pt x="1" y="325"/>
                    <a:pt x="325" y="1"/>
                    <a:pt x="734" y="1"/>
                  </a:cubicBezTo>
                  <a:cubicBezTo>
                    <a:pt x="1143" y="1"/>
                    <a:pt x="1468" y="325"/>
                    <a:pt x="1468" y="734"/>
                  </a:cubicBezTo>
                  <a:close/>
                </a:path>
              </a:pathLst>
            </a:custGeom>
            <a:noFill/>
            <a:ln w="11520">
              <a:solidFill>
                <a:schemeClr val="accent4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00" name="CustomShape 5"/>
            <p:cNvSpPr/>
            <p:nvPr/>
          </p:nvSpPr>
          <p:spPr>
            <a:xfrm>
              <a:off x="4886640" y="298080"/>
              <a:ext cx="36000" cy="36360"/>
            </a:xfrm>
            <a:custGeom>
              <a:avLst/>
              <a:gdLst/>
              <a:ahLst/>
              <a:rect l="l" t="t" r="r" b="b"/>
              <a:pathLst>
                <a:path w="1468" h="1480">
                  <a:moveTo>
                    <a:pt x="1467" y="734"/>
                  </a:moveTo>
                  <a:cubicBezTo>
                    <a:pt x="1467" y="1142"/>
                    <a:pt x="1143" y="1479"/>
                    <a:pt x="734" y="1479"/>
                  </a:cubicBezTo>
                  <a:cubicBezTo>
                    <a:pt x="325" y="1479"/>
                    <a:pt x="0" y="1142"/>
                    <a:pt x="0" y="734"/>
                  </a:cubicBezTo>
                  <a:cubicBezTo>
                    <a:pt x="0" y="325"/>
                    <a:pt x="325" y="0"/>
                    <a:pt x="734" y="0"/>
                  </a:cubicBezTo>
                  <a:cubicBezTo>
                    <a:pt x="1143" y="0"/>
                    <a:pt x="1467" y="337"/>
                    <a:pt x="1467" y="734"/>
                  </a:cubicBezTo>
                  <a:close/>
                </a:path>
              </a:pathLst>
            </a:custGeom>
            <a:noFill/>
            <a:ln w="11520">
              <a:solidFill>
                <a:schemeClr val="accent4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01" name="CustomShape 6"/>
            <p:cNvSpPr/>
            <p:nvPr/>
          </p:nvSpPr>
          <p:spPr>
            <a:xfrm>
              <a:off x="2768400" y="1267560"/>
              <a:ext cx="36360" cy="36000"/>
            </a:xfrm>
            <a:custGeom>
              <a:avLst/>
              <a:gdLst/>
              <a:ahLst/>
              <a:rect l="l" t="t" r="r" b="b"/>
              <a:pathLst>
                <a:path w="1480" h="1468">
                  <a:moveTo>
                    <a:pt x="1479" y="734"/>
                  </a:moveTo>
                  <a:cubicBezTo>
                    <a:pt x="1479" y="1143"/>
                    <a:pt x="1143" y="1468"/>
                    <a:pt x="734" y="1468"/>
                  </a:cubicBezTo>
                  <a:cubicBezTo>
                    <a:pt x="337" y="1468"/>
                    <a:pt x="0" y="1143"/>
                    <a:pt x="0" y="734"/>
                  </a:cubicBezTo>
                  <a:cubicBezTo>
                    <a:pt x="0" y="326"/>
                    <a:pt x="337" y="1"/>
                    <a:pt x="734" y="1"/>
                  </a:cubicBezTo>
                  <a:cubicBezTo>
                    <a:pt x="1143" y="1"/>
                    <a:pt x="1479" y="326"/>
                    <a:pt x="1479" y="734"/>
                  </a:cubicBezTo>
                  <a:close/>
                </a:path>
              </a:pathLst>
            </a:custGeom>
            <a:noFill/>
            <a:ln w="11520">
              <a:solidFill>
                <a:schemeClr val="accent4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02" name="CustomShape 7"/>
            <p:cNvSpPr/>
            <p:nvPr/>
          </p:nvSpPr>
          <p:spPr>
            <a:xfrm>
              <a:off x="7220880" y="1347840"/>
              <a:ext cx="36000" cy="36000"/>
            </a:xfrm>
            <a:custGeom>
              <a:avLst/>
              <a:gdLst/>
              <a:ahLst/>
              <a:rect l="l" t="t" r="r" b="b"/>
              <a:pathLst>
                <a:path w="1468" h="1468">
                  <a:moveTo>
                    <a:pt x="1467" y="734"/>
                  </a:moveTo>
                  <a:cubicBezTo>
                    <a:pt x="1467" y="1142"/>
                    <a:pt x="1131" y="1467"/>
                    <a:pt x="734" y="1467"/>
                  </a:cubicBezTo>
                  <a:cubicBezTo>
                    <a:pt x="325" y="1467"/>
                    <a:pt x="0" y="1142"/>
                    <a:pt x="0" y="734"/>
                  </a:cubicBezTo>
                  <a:cubicBezTo>
                    <a:pt x="0" y="325"/>
                    <a:pt x="325" y="0"/>
                    <a:pt x="734" y="0"/>
                  </a:cubicBezTo>
                  <a:cubicBezTo>
                    <a:pt x="1131" y="12"/>
                    <a:pt x="1467" y="325"/>
                    <a:pt x="1467" y="734"/>
                  </a:cubicBezTo>
                  <a:close/>
                </a:path>
              </a:pathLst>
            </a:custGeom>
            <a:noFill/>
            <a:ln w="11520">
              <a:solidFill>
                <a:schemeClr val="accent4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03" name="CustomShape 8"/>
            <p:cNvSpPr/>
            <p:nvPr/>
          </p:nvSpPr>
          <p:spPr>
            <a:xfrm>
              <a:off x="2213280" y="1366200"/>
              <a:ext cx="206280" cy="360"/>
            </a:xfrm>
            <a:custGeom>
              <a:avLst/>
              <a:gdLst/>
              <a:ahLst/>
              <a:rect l="l" t="t" r="r" b="b"/>
              <a:pathLst>
                <a:path w="8286" h="1">
                  <a:moveTo>
                    <a:pt x="0" y="0"/>
                  </a:moveTo>
                  <a:lnTo>
                    <a:pt x="8285" y="0"/>
                  </a:lnTo>
                </a:path>
              </a:pathLst>
            </a:custGeom>
            <a:noFill/>
            <a:ln w="11520">
              <a:solidFill>
                <a:schemeClr val="accent4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04" name="CustomShape 9"/>
            <p:cNvSpPr/>
            <p:nvPr/>
          </p:nvSpPr>
          <p:spPr>
            <a:xfrm>
              <a:off x="2483640" y="1366200"/>
              <a:ext cx="91440" cy="360"/>
            </a:xfrm>
            <a:custGeom>
              <a:avLst/>
              <a:gdLst/>
              <a:ahLst/>
              <a:rect l="l" t="t" r="r" b="b"/>
              <a:pathLst>
                <a:path w="3693" h="1">
                  <a:moveTo>
                    <a:pt x="1" y="0"/>
                  </a:moveTo>
                  <a:lnTo>
                    <a:pt x="3692" y="0"/>
                  </a:lnTo>
                </a:path>
              </a:pathLst>
            </a:custGeom>
            <a:noFill/>
            <a:ln cap="rnd" w="11520">
              <a:solidFill>
                <a:schemeClr val="accent4"/>
              </a:solidFill>
              <a:prstDash val="dot"/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05" name="CustomShape 10"/>
            <p:cNvSpPr/>
            <p:nvPr/>
          </p:nvSpPr>
          <p:spPr>
            <a:xfrm>
              <a:off x="5098320" y="684000"/>
              <a:ext cx="206280" cy="360"/>
            </a:xfrm>
            <a:custGeom>
              <a:avLst/>
              <a:gdLst/>
              <a:ahLst/>
              <a:rect l="l" t="t" r="r" b="b"/>
              <a:pathLst>
                <a:path w="8287" h="1">
                  <a:moveTo>
                    <a:pt x="1" y="0"/>
                  </a:moveTo>
                  <a:lnTo>
                    <a:pt x="8286" y="0"/>
                  </a:lnTo>
                </a:path>
              </a:pathLst>
            </a:custGeom>
            <a:noFill/>
            <a:ln w="11520">
              <a:solidFill>
                <a:schemeClr val="accent4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06" name="CustomShape 11"/>
            <p:cNvSpPr/>
            <p:nvPr/>
          </p:nvSpPr>
          <p:spPr>
            <a:xfrm>
              <a:off x="6017040" y="2005560"/>
              <a:ext cx="91800" cy="360"/>
            </a:xfrm>
            <a:custGeom>
              <a:avLst/>
              <a:gdLst/>
              <a:ahLst/>
              <a:rect l="l" t="t" r="r" b="b"/>
              <a:pathLst>
                <a:path w="3704" h="1">
                  <a:moveTo>
                    <a:pt x="0" y="0"/>
                  </a:moveTo>
                  <a:lnTo>
                    <a:pt x="3704" y="0"/>
                  </a:lnTo>
                </a:path>
              </a:pathLst>
            </a:custGeom>
            <a:noFill/>
            <a:ln cap="rnd" w="11520">
              <a:solidFill>
                <a:schemeClr val="accent4"/>
              </a:solidFill>
              <a:prstDash val="dot"/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07" name="CustomShape 12"/>
            <p:cNvSpPr/>
            <p:nvPr/>
          </p:nvSpPr>
          <p:spPr>
            <a:xfrm>
              <a:off x="3494520" y="564840"/>
              <a:ext cx="140400" cy="360"/>
            </a:xfrm>
            <a:custGeom>
              <a:avLst/>
              <a:gdLst/>
              <a:ahLst/>
              <a:rect l="l" t="t" r="r" b="b"/>
              <a:pathLst>
                <a:path w="5641" h="1">
                  <a:moveTo>
                    <a:pt x="5640" y="1"/>
                  </a:moveTo>
                  <a:lnTo>
                    <a:pt x="1" y="1"/>
                  </a:lnTo>
                </a:path>
              </a:pathLst>
            </a:custGeom>
            <a:noFill/>
            <a:ln w="11520">
              <a:solidFill>
                <a:schemeClr val="accent4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08" name="CustomShape 13"/>
            <p:cNvSpPr/>
            <p:nvPr/>
          </p:nvSpPr>
          <p:spPr>
            <a:xfrm>
              <a:off x="3372480" y="564840"/>
              <a:ext cx="74880" cy="360"/>
            </a:xfrm>
            <a:custGeom>
              <a:avLst/>
              <a:gdLst/>
              <a:ahLst/>
              <a:rect l="l" t="t" r="r" b="b"/>
              <a:pathLst>
                <a:path w="3031" h="1">
                  <a:moveTo>
                    <a:pt x="3031" y="1"/>
                  </a:moveTo>
                  <a:lnTo>
                    <a:pt x="0" y="1"/>
                  </a:lnTo>
                </a:path>
              </a:pathLst>
            </a:custGeom>
            <a:noFill/>
            <a:ln w="11520">
              <a:solidFill>
                <a:schemeClr val="accent4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09" name="CustomShape 14"/>
            <p:cNvSpPr/>
            <p:nvPr/>
          </p:nvSpPr>
          <p:spPr>
            <a:xfrm>
              <a:off x="6472080" y="495000"/>
              <a:ext cx="150480" cy="360"/>
            </a:xfrm>
            <a:custGeom>
              <a:avLst/>
              <a:gdLst/>
              <a:ahLst/>
              <a:rect l="l" t="t" r="r" b="b"/>
              <a:pathLst>
                <a:path w="6049" h="1">
                  <a:moveTo>
                    <a:pt x="0" y="1"/>
                  </a:moveTo>
                  <a:lnTo>
                    <a:pt x="6049" y="1"/>
                  </a:lnTo>
                </a:path>
              </a:pathLst>
            </a:custGeom>
            <a:noFill/>
            <a:ln cap="rnd" w="11520">
              <a:solidFill>
                <a:schemeClr val="accent4"/>
              </a:solidFill>
              <a:prstDash val="dot"/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10" name="CustomShape 15"/>
            <p:cNvSpPr/>
            <p:nvPr/>
          </p:nvSpPr>
          <p:spPr>
            <a:xfrm>
              <a:off x="2383920" y="607320"/>
              <a:ext cx="36000" cy="36000"/>
            </a:xfrm>
            <a:custGeom>
              <a:avLst/>
              <a:gdLst/>
              <a:ahLst/>
              <a:rect l="l" t="t" r="r" b="b"/>
              <a:pathLst>
                <a:path w="1468" h="1468">
                  <a:moveTo>
                    <a:pt x="1468" y="734"/>
                  </a:moveTo>
                  <a:cubicBezTo>
                    <a:pt x="1468" y="1143"/>
                    <a:pt x="1143" y="1468"/>
                    <a:pt x="734" y="1468"/>
                  </a:cubicBezTo>
                  <a:cubicBezTo>
                    <a:pt x="325" y="1468"/>
                    <a:pt x="1" y="1143"/>
                    <a:pt x="1" y="734"/>
                  </a:cubicBezTo>
                  <a:cubicBezTo>
                    <a:pt x="1" y="325"/>
                    <a:pt x="325" y="1"/>
                    <a:pt x="734" y="1"/>
                  </a:cubicBezTo>
                  <a:cubicBezTo>
                    <a:pt x="1143" y="1"/>
                    <a:pt x="1468" y="325"/>
                    <a:pt x="1468" y="734"/>
                  </a:cubicBezTo>
                  <a:close/>
                </a:path>
              </a:pathLst>
            </a:custGeom>
            <a:noFill/>
            <a:ln w="11520">
              <a:solidFill>
                <a:schemeClr val="accent4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11" name="CustomShape 16"/>
            <p:cNvSpPr/>
            <p:nvPr/>
          </p:nvSpPr>
          <p:spPr>
            <a:xfrm>
              <a:off x="2880360" y="1935360"/>
              <a:ext cx="36000" cy="36360"/>
            </a:xfrm>
            <a:custGeom>
              <a:avLst/>
              <a:gdLst/>
              <a:ahLst/>
              <a:rect l="l" t="t" r="r" b="b"/>
              <a:pathLst>
                <a:path w="1468" h="1480">
                  <a:moveTo>
                    <a:pt x="1467" y="734"/>
                  </a:moveTo>
                  <a:cubicBezTo>
                    <a:pt x="1467" y="1142"/>
                    <a:pt x="1143" y="1479"/>
                    <a:pt x="734" y="1479"/>
                  </a:cubicBezTo>
                  <a:cubicBezTo>
                    <a:pt x="325" y="1479"/>
                    <a:pt x="0" y="1142"/>
                    <a:pt x="0" y="734"/>
                  </a:cubicBezTo>
                  <a:cubicBezTo>
                    <a:pt x="0" y="325"/>
                    <a:pt x="325" y="0"/>
                    <a:pt x="734" y="0"/>
                  </a:cubicBezTo>
                  <a:cubicBezTo>
                    <a:pt x="1143" y="0"/>
                    <a:pt x="1467" y="337"/>
                    <a:pt x="1467" y="734"/>
                  </a:cubicBezTo>
                  <a:close/>
                </a:path>
              </a:pathLst>
            </a:custGeom>
            <a:noFill/>
            <a:ln w="11520">
              <a:solidFill>
                <a:schemeClr val="accent4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12" name="CustomShape 17"/>
            <p:cNvSpPr/>
            <p:nvPr/>
          </p:nvSpPr>
          <p:spPr>
            <a:xfrm>
              <a:off x="2062440" y="760320"/>
              <a:ext cx="140400" cy="360"/>
            </a:xfrm>
            <a:custGeom>
              <a:avLst/>
              <a:gdLst/>
              <a:ahLst/>
              <a:rect l="l" t="t" r="r" b="b"/>
              <a:pathLst>
                <a:path w="5641" h="1">
                  <a:moveTo>
                    <a:pt x="5640" y="1"/>
                  </a:moveTo>
                  <a:lnTo>
                    <a:pt x="1" y="1"/>
                  </a:lnTo>
                </a:path>
              </a:pathLst>
            </a:custGeom>
            <a:noFill/>
            <a:ln cap="rnd" w="11520">
              <a:solidFill>
                <a:schemeClr val="accent4"/>
              </a:solidFill>
              <a:prstDash val="dot"/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13" name="CustomShape 18"/>
            <p:cNvSpPr/>
            <p:nvPr/>
          </p:nvSpPr>
          <p:spPr>
            <a:xfrm>
              <a:off x="1940400" y="760320"/>
              <a:ext cx="74880" cy="360"/>
            </a:xfrm>
            <a:custGeom>
              <a:avLst/>
              <a:gdLst/>
              <a:ahLst/>
              <a:rect l="l" t="t" r="r" b="b"/>
              <a:pathLst>
                <a:path w="3031" h="1">
                  <a:moveTo>
                    <a:pt x="3031" y="1"/>
                  </a:moveTo>
                  <a:lnTo>
                    <a:pt x="0" y="1"/>
                  </a:lnTo>
                </a:path>
              </a:pathLst>
            </a:custGeom>
            <a:noFill/>
            <a:ln cap="rnd" w="11520">
              <a:solidFill>
                <a:schemeClr val="accent4"/>
              </a:solidFill>
              <a:prstDash val="dot"/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14" name="CustomShape 19"/>
            <p:cNvSpPr/>
            <p:nvPr/>
          </p:nvSpPr>
          <p:spPr>
            <a:xfrm>
              <a:off x="6617520" y="1304280"/>
              <a:ext cx="36000" cy="36000"/>
            </a:xfrm>
            <a:custGeom>
              <a:avLst/>
              <a:gdLst/>
              <a:ahLst/>
              <a:rect l="l" t="t" r="r" b="b"/>
              <a:pathLst>
                <a:path w="1468" h="1468">
                  <a:moveTo>
                    <a:pt x="1468" y="734"/>
                  </a:moveTo>
                  <a:cubicBezTo>
                    <a:pt x="1468" y="1143"/>
                    <a:pt x="1143" y="1468"/>
                    <a:pt x="734" y="1468"/>
                  </a:cubicBezTo>
                  <a:cubicBezTo>
                    <a:pt x="325" y="1468"/>
                    <a:pt x="1" y="1143"/>
                    <a:pt x="1" y="734"/>
                  </a:cubicBezTo>
                  <a:cubicBezTo>
                    <a:pt x="1" y="325"/>
                    <a:pt x="325" y="1"/>
                    <a:pt x="734" y="1"/>
                  </a:cubicBezTo>
                  <a:cubicBezTo>
                    <a:pt x="1143" y="1"/>
                    <a:pt x="1468" y="325"/>
                    <a:pt x="1468" y="734"/>
                  </a:cubicBezTo>
                  <a:close/>
                </a:path>
              </a:pathLst>
            </a:custGeom>
            <a:noFill/>
            <a:ln w="11520">
              <a:solidFill>
                <a:schemeClr val="accent4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15" name="CustomShape 20"/>
            <p:cNvSpPr/>
            <p:nvPr/>
          </p:nvSpPr>
          <p:spPr>
            <a:xfrm>
              <a:off x="6259320" y="1028160"/>
              <a:ext cx="140400" cy="360"/>
            </a:xfrm>
            <a:custGeom>
              <a:avLst/>
              <a:gdLst/>
              <a:ahLst/>
              <a:rect l="l" t="t" r="r" b="b"/>
              <a:pathLst>
                <a:path w="5641" h="1">
                  <a:moveTo>
                    <a:pt x="5640" y="1"/>
                  </a:moveTo>
                  <a:lnTo>
                    <a:pt x="1" y="1"/>
                  </a:lnTo>
                </a:path>
              </a:pathLst>
            </a:custGeom>
            <a:noFill/>
            <a:ln cap="rnd" w="11520">
              <a:solidFill>
                <a:schemeClr val="accent4"/>
              </a:solidFill>
              <a:prstDash val="dot"/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16" name="CustomShape 21"/>
            <p:cNvSpPr/>
            <p:nvPr/>
          </p:nvSpPr>
          <p:spPr>
            <a:xfrm>
              <a:off x="6137280" y="1028160"/>
              <a:ext cx="74880" cy="360"/>
            </a:xfrm>
            <a:custGeom>
              <a:avLst/>
              <a:gdLst/>
              <a:ahLst/>
              <a:rect l="l" t="t" r="r" b="b"/>
              <a:pathLst>
                <a:path w="3031" h="1">
                  <a:moveTo>
                    <a:pt x="3031" y="1"/>
                  </a:moveTo>
                  <a:lnTo>
                    <a:pt x="0" y="1"/>
                  </a:lnTo>
                </a:path>
              </a:pathLst>
            </a:custGeom>
            <a:noFill/>
            <a:ln cap="rnd" w="11520">
              <a:solidFill>
                <a:schemeClr val="accent4"/>
              </a:solidFill>
              <a:prstDash val="dot"/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17" name="CustomShape 22"/>
            <p:cNvSpPr/>
            <p:nvPr/>
          </p:nvSpPr>
          <p:spPr>
            <a:xfrm>
              <a:off x="6482160" y="2039400"/>
              <a:ext cx="206280" cy="360"/>
            </a:xfrm>
            <a:custGeom>
              <a:avLst/>
              <a:gdLst/>
              <a:ahLst/>
              <a:rect l="l" t="t" r="r" b="b"/>
              <a:pathLst>
                <a:path w="8286" h="1">
                  <a:moveTo>
                    <a:pt x="0" y="0"/>
                  </a:moveTo>
                  <a:lnTo>
                    <a:pt x="8285" y="0"/>
                  </a:lnTo>
                </a:path>
              </a:pathLst>
            </a:custGeom>
            <a:noFill/>
            <a:ln w="11520">
              <a:solidFill>
                <a:schemeClr val="accent4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18" name="CustomShape 23"/>
            <p:cNvSpPr/>
            <p:nvPr/>
          </p:nvSpPr>
          <p:spPr>
            <a:xfrm>
              <a:off x="7140240" y="1763640"/>
              <a:ext cx="91440" cy="360"/>
            </a:xfrm>
            <a:custGeom>
              <a:avLst/>
              <a:gdLst/>
              <a:ahLst/>
              <a:rect l="l" t="t" r="r" b="b"/>
              <a:pathLst>
                <a:path w="3693" h="1">
                  <a:moveTo>
                    <a:pt x="1" y="0"/>
                  </a:moveTo>
                  <a:lnTo>
                    <a:pt x="3692" y="0"/>
                  </a:lnTo>
                </a:path>
              </a:pathLst>
            </a:custGeom>
            <a:noFill/>
            <a:ln cap="rnd" w="11520">
              <a:solidFill>
                <a:schemeClr val="accent4"/>
              </a:solidFill>
              <a:prstDash val="dot"/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719" name="CustomShape 24"/>
          <p:cNvSpPr/>
          <p:nvPr/>
        </p:nvSpPr>
        <p:spPr>
          <a:xfrm>
            <a:off x="4124520" y="292680"/>
            <a:ext cx="816840" cy="1304280"/>
          </a:xfrm>
          <a:custGeom>
            <a:avLst/>
            <a:gdLst/>
            <a:ahLst/>
            <a:rect l="l" t="t" r="r" b="b"/>
            <a:pathLst>
              <a:path w="356" h="570">
                <a:moveTo>
                  <a:pt x="248" y="233"/>
                </a:moveTo>
                <a:cubicBezTo>
                  <a:pt x="249" y="235"/>
                  <a:pt x="249" y="236"/>
                  <a:pt x="250" y="238"/>
                </a:cubicBezTo>
                <a:cubicBezTo>
                  <a:pt x="261" y="259"/>
                  <a:pt x="262" y="282"/>
                  <a:pt x="256" y="304"/>
                </a:cubicBezTo>
                <a:cubicBezTo>
                  <a:pt x="253" y="314"/>
                  <a:pt x="249" y="322"/>
                  <a:pt x="245" y="331"/>
                </a:cubicBezTo>
                <a:cubicBezTo>
                  <a:pt x="245" y="332"/>
                  <a:pt x="244" y="332"/>
                  <a:pt x="244" y="333"/>
                </a:cubicBezTo>
                <a:cubicBezTo>
                  <a:pt x="249" y="336"/>
                  <a:pt x="253" y="338"/>
                  <a:pt x="257" y="341"/>
                </a:cubicBezTo>
                <a:cubicBezTo>
                  <a:pt x="273" y="352"/>
                  <a:pt x="286" y="366"/>
                  <a:pt x="295" y="384"/>
                </a:cubicBezTo>
                <a:cubicBezTo>
                  <a:pt x="303" y="401"/>
                  <a:pt x="306" y="419"/>
                  <a:pt x="303" y="438"/>
                </a:cubicBezTo>
                <a:cubicBezTo>
                  <a:pt x="299" y="475"/>
                  <a:pt x="280" y="506"/>
                  <a:pt x="252" y="530"/>
                </a:cubicBezTo>
                <a:cubicBezTo>
                  <a:pt x="233" y="546"/>
                  <a:pt x="212" y="557"/>
                  <a:pt x="188" y="563"/>
                </a:cubicBezTo>
                <a:cubicBezTo>
                  <a:pt x="159" y="570"/>
                  <a:pt x="133" y="565"/>
                  <a:pt x="107" y="550"/>
                </a:cubicBezTo>
                <a:cubicBezTo>
                  <a:pt x="92" y="541"/>
                  <a:pt x="79" y="529"/>
                  <a:pt x="66" y="515"/>
                </a:cubicBezTo>
                <a:cubicBezTo>
                  <a:pt x="57" y="505"/>
                  <a:pt x="49" y="495"/>
                  <a:pt x="41" y="483"/>
                </a:cubicBezTo>
                <a:cubicBezTo>
                  <a:pt x="27" y="461"/>
                  <a:pt x="16" y="436"/>
                  <a:pt x="10" y="409"/>
                </a:cubicBezTo>
                <a:cubicBezTo>
                  <a:pt x="3" y="380"/>
                  <a:pt x="1" y="350"/>
                  <a:pt x="2" y="320"/>
                </a:cubicBezTo>
                <a:cubicBezTo>
                  <a:pt x="2" y="312"/>
                  <a:pt x="3" y="303"/>
                  <a:pt x="3" y="294"/>
                </a:cubicBezTo>
                <a:cubicBezTo>
                  <a:pt x="3" y="288"/>
                  <a:pt x="2" y="282"/>
                  <a:pt x="2" y="277"/>
                </a:cubicBezTo>
                <a:cubicBezTo>
                  <a:pt x="0" y="244"/>
                  <a:pt x="2" y="212"/>
                  <a:pt x="11" y="181"/>
                </a:cubicBezTo>
                <a:cubicBezTo>
                  <a:pt x="20" y="153"/>
                  <a:pt x="35" y="128"/>
                  <a:pt x="56" y="106"/>
                </a:cubicBezTo>
                <a:cubicBezTo>
                  <a:pt x="59" y="103"/>
                  <a:pt x="62" y="100"/>
                  <a:pt x="65" y="97"/>
                </a:cubicBezTo>
                <a:cubicBezTo>
                  <a:pt x="66" y="96"/>
                  <a:pt x="67" y="94"/>
                  <a:pt x="68" y="93"/>
                </a:cubicBezTo>
                <a:cubicBezTo>
                  <a:pt x="81" y="70"/>
                  <a:pt x="96" y="49"/>
                  <a:pt x="117" y="32"/>
                </a:cubicBezTo>
                <a:cubicBezTo>
                  <a:pt x="136" y="17"/>
                  <a:pt x="156" y="8"/>
                  <a:pt x="180" y="4"/>
                </a:cubicBezTo>
                <a:cubicBezTo>
                  <a:pt x="198" y="0"/>
                  <a:pt x="217" y="1"/>
                  <a:pt x="236" y="3"/>
                </a:cubicBezTo>
                <a:cubicBezTo>
                  <a:pt x="243" y="4"/>
                  <a:pt x="250" y="6"/>
                  <a:pt x="257" y="7"/>
                </a:cubicBezTo>
                <a:cubicBezTo>
                  <a:pt x="267" y="9"/>
                  <a:pt x="275" y="13"/>
                  <a:pt x="283" y="18"/>
                </a:cubicBezTo>
                <a:cubicBezTo>
                  <a:pt x="313" y="36"/>
                  <a:pt x="333" y="61"/>
                  <a:pt x="345" y="93"/>
                </a:cubicBezTo>
                <a:cubicBezTo>
                  <a:pt x="353" y="115"/>
                  <a:pt x="356" y="138"/>
                  <a:pt x="353" y="162"/>
                </a:cubicBezTo>
                <a:cubicBezTo>
                  <a:pt x="350" y="181"/>
                  <a:pt x="344" y="200"/>
                  <a:pt x="331" y="215"/>
                </a:cubicBezTo>
                <a:cubicBezTo>
                  <a:pt x="317" y="232"/>
                  <a:pt x="298" y="240"/>
                  <a:pt x="276" y="239"/>
                </a:cubicBezTo>
                <a:cubicBezTo>
                  <a:pt x="267" y="239"/>
                  <a:pt x="258" y="237"/>
                  <a:pt x="249" y="234"/>
                </a:cubicBezTo>
                <a:cubicBezTo>
                  <a:pt x="249" y="233"/>
                  <a:pt x="249" y="233"/>
                  <a:pt x="248" y="233"/>
                </a:cubicBezTo>
                <a:cubicBezTo>
                  <a:pt x="248" y="233"/>
                  <a:pt x="248" y="233"/>
                  <a:pt x="248" y="233"/>
                </a:cubicBezTo>
                <a:close/>
                <a:moveTo>
                  <a:pt x="98" y="361"/>
                </a:moveTo>
                <a:cubicBezTo>
                  <a:pt x="104" y="364"/>
                  <a:pt x="151" y="369"/>
                  <a:pt x="185" y="365"/>
                </a:cubicBezTo>
                <a:cubicBezTo>
                  <a:pt x="176" y="370"/>
                  <a:pt x="167" y="377"/>
                  <a:pt x="160" y="385"/>
                </a:cubicBezTo>
                <a:cubicBezTo>
                  <a:pt x="153" y="392"/>
                  <a:pt x="142" y="406"/>
                  <a:pt x="141" y="410"/>
                </a:cubicBezTo>
                <a:cubicBezTo>
                  <a:pt x="142" y="410"/>
                  <a:pt x="142" y="410"/>
                  <a:pt x="142" y="409"/>
                </a:cubicBezTo>
                <a:cubicBezTo>
                  <a:pt x="157" y="393"/>
                  <a:pt x="174" y="379"/>
                  <a:pt x="193" y="367"/>
                </a:cubicBezTo>
                <a:cubicBezTo>
                  <a:pt x="212" y="356"/>
                  <a:pt x="231" y="359"/>
                  <a:pt x="245" y="375"/>
                </a:cubicBezTo>
                <a:cubicBezTo>
                  <a:pt x="258" y="390"/>
                  <a:pt x="265" y="409"/>
                  <a:pt x="266" y="429"/>
                </a:cubicBezTo>
                <a:cubicBezTo>
                  <a:pt x="268" y="444"/>
                  <a:pt x="265" y="460"/>
                  <a:pt x="259" y="474"/>
                </a:cubicBezTo>
                <a:cubicBezTo>
                  <a:pt x="244" y="511"/>
                  <a:pt x="218" y="536"/>
                  <a:pt x="184" y="554"/>
                </a:cubicBezTo>
                <a:cubicBezTo>
                  <a:pt x="181" y="555"/>
                  <a:pt x="179" y="556"/>
                  <a:pt x="176" y="557"/>
                </a:cubicBezTo>
                <a:cubicBezTo>
                  <a:pt x="177" y="557"/>
                  <a:pt x="177" y="557"/>
                  <a:pt x="178" y="557"/>
                </a:cubicBezTo>
                <a:cubicBezTo>
                  <a:pt x="201" y="551"/>
                  <a:pt x="223" y="541"/>
                  <a:pt x="242" y="525"/>
                </a:cubicBezTo>
                <a:cubicBezTo>
                  <a:pt x="262" y="509"/>
                  <a:pt x="277" y="488"/>
                  <a:pt x="286" y="463"/>
                </a:cubicBezTo>
                <a:cubicBezTo>
                  <a:pt x="293" y="441"/>
                  <a:pt x="294" y="418"/>
                  <a:pt x="286" y="396"/>
                </a:cubicBezTo>
                <a:cubicBezTo>
                  <a:pt x="279" y="375"/>
                  <a:pt x="265" y="358"/>
                  <a:pt x="247" y="345"/>
                </a:cubicBezTo>
                <a:cubicBezTo>
                  <a:pt x="242" y="342"/>
                  <a:pt x="236" y="338"/>
                  <a:pt x="231" y="335"/>
                </a:cubicBezTo>
                <a:cubicBezTo>
                  <a:pt x="231" y="335"/>
                  <a:pt x="231" y="334"/>
                  <a:pt x="231" y="334"/>
                </a:cubicBezTo>
                <a:cubicBezTo>
                  <a:pt x="240" y="317"/>
                  <a:pt x="245" y="299"/>
                  <a:pt x="247" y="280"/>
                </a:cubicBezTo>
                <a:cubicBezTo>
                  <a:pt x="248" y="265"/>
                  <a:pt x="247" y="250"/>
                  <a:pt x="241" y="236"/>
                </a:cubicBezTo>
                <a:cubicBezTo>
                  <a:pt x="240" y="232"/>
                  <a:pt x="238" y="228"/>
                  <a:pt x="236" y="224"/>
                </a:cubicBezTo>
                <a:cubicBezTo>
                  <a:pt x="237" y="224"/>
                  <a:pt x="238" y="224"/>
                  <a:pt x="238" y="224"/>
                </a:cubicBezTo>
                <a:cubicBezTo>
                  <a:pt x="249" y="228"/>
                  <a:pt x="259" y="230"/>
                  <a:pt x="270" y="230"/>
                </a:cubicBezTo>
                <a:cubicBezTo>
                  <a:pt x="291" y="230"/>
                  <a:pt x="309" y="221"/>
                  <a:pt x="322" y="204"/>
                </a:cubicBezTo>
                <a:cubicBezTo>
                  <a:pt x="335" y="187"/>
                  <a:pt x="340" y="167"/>
                  <a:pt x="341" y="146"/>
                </a:cubicBezTo>
                <a:cubicBezTo>
                  <a:pt x="342" y="128"/>
                  <a:pt x="340" y="111"/>
                  <a:pt x="335" y="94"/>
                </a:cubicBezTo>
                <a:cubicBezTo>
                  <a:pt x="333" y="87"/>
                  <a:pt x="330" y="80"/>
                  <a:pt x="328" y="73"/>
                </a:cubicBezTo>
                <a:cubicBezTo>
                  <a:pt x="327" y="73"/>
                  <a:pt x="327" y="73"/>
                  <a:pt x="327" y="73"/>
                </a:cubicBezTo>
                <a:cubicBezTo>
                  <a:pt x="327" y="74"/>
                  <a:pt x="327" y="74"/>
                  <a:pt x="327" y="75"/>
                </a:cubicBezTo>
                <a:cubicBezTo>
                  <a:pt x="327" y="83"/>
                  <a:pt x="328" y="92"/>
                  <a:pt x="328" y="101"/>
                </a:cubicBezTo>
                <a:cubicBezTo>
                  <a:pt x="328" y="121"/>
                  <a:pt x="325" y="141"/>
                  <a:pt x="318" y="159"/>
                </a:cubicBezTo>
                <a:cubicBezTo>
                  <a:pt x="312" y="173"/>
                  <a:pt x="305" y="186"/>
                  <a:pt x="294" y="195"/>
                </a:cubicBezTo>
                <a:cubicBezTo>
                  <a:pt x="278" y="210"/>
                  <a:pt x="259" y="214"/>
                  <a:pt x="238" y="213"/>
                </a:cubicBezTo>
                <a:cubicBezTo>
                  <a:pt x="234" y="213"/>
                  <a:pt x="230" y="212"/>
                  <a:pt x="226" y="211"/>
                </a:cubicBezTo>
                <a:cubicBezTo>
                  <a:pt x="203" y="203"/>
                  <a:pt x="184" y="189"/>
                  <a:pt x="168" y="170"/>
                </a:cubicBezTo>
                <a:cubicBezTo>
                  <a:pt x="154" y="153"/>
                  <a:pt x="143" y="133"/>
                  <a:pt x="135" y="112"/>
                </a:cubicBezTo>
                <a:cubicBezTo>
                  <a:pt x="135" y="112"/>
                  <a:pt x="135" y="111"/>
                  <a:pt x="135" y="111"/>
                </a:cubicBezTo>
                <a:cubicBezTo>
                  <a:pt x="138" y="133"/>
                  <a:pt x="141" y="155"/>
                  <a:pt x="150" y="177"/>
                </a:cubicBezTo>
                <a:cubicBezTo>
                  <a:pt x="145" y="175"/>
                  <a:pt x="141" y="173"/>
                  <a:pt x="137" y="171"/>
                </a:cubicBezTo>
                <a:cubicBezTo>
                  <a:pt x="132" y="169"/>
                  <a:pt x="128" y="168"/>
                  <a:pt x="124" y="166"/>
                </a:cubicBezTo>
                <a:cubicBezTo>
                  <a:pt x="119" y="165"/>
                  <a:pt x="114" y="164"/>
                  <a:pt x="110" y="163"/>
                </a:cubicBezTo>
                <a:cubicBezTo>
                  <a:pt x="105" y="162"/>
                  <a:pt x="101" y="162"/>
                  <a:pt x="96" y="161"/>
                </a:cubicBezTo>
                <a:cubicBezTo>
                  <a:pt x="96" y="162"/>
                  <a:pt x="97" y="162"/>
                  <a:pt x="97" y="162"/>
                </a:cubicBezTo>
                <a:cubicBezTo>
                  <a:pt x="116" y="169"/>
                  <a:pt x="135" y="177"/>
                  <a:pt x="154" y="184"/>
                </a:cubicBezTo>
                <a:cubicBezTo>
                  <a:pt x="168" y="190"/>
                  <a:pt x="182" y="198"/>
                  <a:pt x="195" y="208"/>
                </a:cubicBezTo>
                <a:cubicBezTo>
                  <a:pt x="210" y="220"/>
                  <a:pt x="220" y="236"/>
                  <a:pt x="223" y="256"/>
                </a:cubicBezTo>
                <a:cubicBezTo>
                  <a:pt x="225" y="273"/>
                  <a:pt x="223" y="291"/>
                  <a:pt x="219" y="308"/>
                </a:cubicBezTo>
                <a:cubicBezTo>
                  <a:pt x="216" y="319"/>
                  <a:pt x="211" y="328"/>
                  <a:pt x="203" y="336"/>
                </a:cubicBezTo>
                <a:cubicBezTo>
                  <a:pt x="194" y="343"/>
                  <a:pt x="184" y="348"/>
                  <a:pt x="173" y="350"/>
                </a:cubicBezTo>
                <a:cubicBezTo>
                  <a:pt x="159" y="352"/>
                  <a:pt x="144" y="354"/>
                  <a:pt x="129" y="356"/>
                </a:cubicBezTo>
                <a:cubicBezTo>
                  <a:pt x="119" y="358"/>
                  <a:pt x="108" y="360"/>
                  <a:pt x="98" y="361"/>
                </a:cubicBezTo>
                <a:close/>
              </a:path>
            </a:pathLst>
          </a:custGeom>
          <a:solidFill>
            <a:srgbClr val="4d5673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20" name="CustomShape 25"/>
          <p:cNvSpPr/>
          <p:nvPr/>
        </p:nvSpPr>
        <p:spPr>
          <a:xfrm>
            <a:off x="4781880" y="1110240"/>
            <a:ext cx="170640" cy="562680"/>
          </a:xfrm>
          <a:custGeom>
            <a:avLst/>
            <a:gdLst/>
            <a:ahLst/>
            <a:rect l="l" t="t" r="r" b="b"/>
            <a:pathLst>
              <a:path w="75" h="246">
                <a:moveTo>
                  <a:pt x="0" y="0"/>
                </a:moveTo>
                <a:cubicBezTo>
                  <a:pt x="3" y="0"/>
                  <a:pt x="6" y="1"/>
                  <a:pt x="8" y="1"/>
                </a:cubicBezTo>
                <a:cubicBezTo>
                  <a:pt x="17" y="2"/>
                  <a:pt x="26" y="3"/>
                  <a:pt x="35" y="4"/>
                </a:cubicBezTo>
                <a:cubicBezTo>
                  <a:pt x="37" y="4"/>
                  <a:pt x="37" y="5"/>
                  <a:pt x="38" y="7"/>
                </a:cubicBezTo>
                <a:cubicBezTo>
                  <a:pt x="44" y="20"/>
                  <a:pt x="48" y="34"/>
                  <a:pt x="52" y="48"/>
                </a:cubicBezTo>
                <a:cubicBezTo>
                  <a:pt x="56" y="65"/>
                  <a:pt x="60" y="82"/>
                  <a:pt x="62" y="100"/>
                </a:cubicBezTo>
                <a:cubicBezTo>
                  <a:pt x="65" y="119"/>
                  <a:pt x="67" y="139"/>
                  <a:pt x="69" y="158"/>
                </a:cubicBezTo>
                <a:cubicBezTo>
                  <a:pt x="71" y="175"/>
                  <a:pt x="72" y="191"/>
                  <a:pt x="73" y="208"/>
                </a:cubicBezTo>
                <a:cubicBezTo>
                  <a:pt x="73" y="216"/>
                  <a:pt x="74" y="224"/>
                  <a:pt x="74" y="232"/>
                </a:cubicBezTo>
                <a:cubicBezTo>
                  <a:pt x="75" y="235"/>
                  <a:pt x="74" y="237"/>
                  <a:pt x="72" y="238"/>
                </a:cubicBezTo>
                <a:cubicBezTo>
                  <a:pt x="67" y="242"/>
                  <a:pt x="61" y="244"/>
                  <a:pt x="55" y="245"/>
                </a:cubicBezTo>
                <a:cubicBezTo>
                  <a:pt x="50" y="245"/>
                  <a:pt x="45" y="246"/>
                  <a:pt x="40" y="244"/>
                </a:cubicBezTo>
                <a:cubicBezTo>
                  <a:pt x="37" y="243"/>
                  <a:pt x="36" y="242"/>
                  <a:pt x="36" y="238"/>
                </a:cubicBezTo>
                <a:cubicBezTo>
                  <a:pt x="35" y="227"/>
                  <a:pt x="35" y="216"/>
                  <a:pt x="35" y="205"/>
                </a:cubicBezTo>
                <a:cubicBezTo>
                  <a:pt x="34" y="185"/>
                  <a:pt x="33" y="166"/>
                  <a:pt x="30" y="147"/>
                </a:cubicBezTo>
                <a:cubicBezTo>
                  <a:pt x="27" y="135"/>
                  <a:pt x="24" y="123"/>
                  <a:pt x="19" y="112"/>
                </a:cubicBezTo>
                <a:cubicBezTo>
                  <a:pt x="18" y="111"/>
                  <a:pt x="18" y="110"/>
                  <a:pt x="19" y="109"/>
                </a:cubicBezTo>
                <a:cubicBezTo>
                  <a:pt x="23" y="95"/>
                  <a:pt x="26" y="80"/>
                  <a:pt x="25" y="65"/>
                </a:cubicBezTo>
                <a:cubicBezTo>
                  <a:pt x="24" y="42"/>
                  <a:pt x="17" y="21"/>
                  <a:pt x="2" y="2"/>
                </a:cubicBezTo>
                <a:cubicBezTo>
                  <a:pt x="1" y="2"/>
                  <a:pt x="1" y="1"/>
                  <a:pt x="0" y="0"/>
                </a:cubicBezTo>
                <a:close/>
                <a:moveTo>
                  <a:pt x="50" y="242"/>
                </a:moveTo>
                <a:cubicBezTo>
                  <a:pt x="54" y="241"/>
                  <a:pt x="58" y="240"/>
                  <a:pt x="62" y="239"/>
                </a:cubicBezTo>
                <a:cubicBezTo>
                  <a:pt x="64" y="239"/>
                  <a:pt x="66" y="237"/>
                  <a:pt x="67" y="236"/>
                </a:cubicBezTo>
                <a:cubicBezTo>
                  <a:pt x="69" y="235"/>
                  <a:pt x="69" y="234"/>
                  <a:pt x="67" y="233"/>
                </a:cubicBezTo>
                <a:cubicBezTo>
                  <a:pt x="66" y="233"/>
                  <a:pt x="66" y="232"/>
                  <a:pt x="65" y="232"/>
                </a:cubicBezTo>
                <a:cubicBezTo>
                  <a:pt x="60" y="231"/>
                  <a:pt x="55" y="232"/>
                  <a:pt x="50" y="234"/>
                </a:cubicBezTo>
                <a:cubicBezTo>
                  <a:pt x="48" y="234"/>
                  <a:pt x="45" y="235"/>
                  <a:pt x="43" y="237"/>
                </a:cubicBezTo>
                <a:cubicBezTo>
                  <a:pt x="42" y="237"/>
                  <a:pt x="42" y="238"/>
                  <a:pt x="42" y="239"/>
                </a:cubicBezTo>
                <a:cubicBezTo>
                  <a:pt x="42" y="240"/>
                  <a:pt x="43" y="241"/>
                  <a:pt x="44" y="241"/>
                </a:cubicBezTo>
                <a:cubicBezTo>
                  <a:pt x="45" y="241"/>
                  <a:pt x="47" y="242"/>
                  <a:pt x="50" y="242"/>
                </a:cubicBezTo>
                <a:close/>
              </a:path>
            </a:pathLst>
          </a:custGeom>
          <a:solidFill>
            <a:srgbClr val="4d5673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21" name="CustomShape 26"/>
          <p:cNvSpPr/>
          <p:nvPr/>
        </p:nvSpPr>
        <p:spPr>
          <a:xfrm>
            <a:off x="4724640" y="832680"/>
            <a:ext cx="299160" cy="132480"/>
          </a:xfrm>
          <a:custGeom>
            <a:avLst/>
            <a:gdLst/>
            <a:ahLst/>
            <a:rect l="l" t="t" r="r" b="b"/>
            <a:pathLst>
              <a:path w="131" h="58">
                <a:moveTo>
                  <a:pt x="0" y="9"/>
                </a:moveTo>
                <a:cubicBezTo>
                  <a:pt x="5" y="9"/>
                  <a:pt x="9" y="10"/>
                  <a:pt x="14" y="10"/>
                </a:cubicBezTo>
                <a:cubicBezTo>
                  <a:pt x="27" y="11"/>
                  <a:pt x="39" y="9"/>
                  <a:pt x="51" y="3"/>
                </a:cubicBezTo>
                <a:cubicBezTo>
                  <a:pt x="52" y="3"/>
                  <a:pt x="54" y="3"/>
                  <a:pt x="55" y="3"/>
                </a:cubicBezTo>
                <a:cubicBezTo>
                  <a:pt x="73" y="4"/>
                  <a:pt x="91" y="4"/>
                  <a:pt x="109" y="2"/>
                </a:cubicBezTo>
                <a:cubicBezTo>
                  <a:pt x="113" y="1"/>
                  <a:pt x="118" y="0"/>
                  <a:pt x="123" y="0"/>
                </a:cubicBezTo>
                <a:cubicBezTo>
                  <a:pt x="124" y="0"/>
                  <a:pt x="126" y="1"/>
                  <a:pt x="126" y="2"/>
                </a:cubicBezTo>
                <a:cubicBezTo>
                  <a:pt x="128" y="5"/>
                  <a:pt x="129" y="8"/>
                  <a:pt x="129" y="11"/>
                </a:cubicBezTo>
                <a:cubicBezTo>
                  <a:pt x="131" y="19"/>
                  <a:pt x="131" y="28"/>
                  <a:pt x="128" y="36"/>
                </a:cubicBezTo>
                <a:cubicBezTo>
                  <a:pt x="127" y="40"/>
                  <a:pt x="126" y="42"/>
                  <a:pt x="122" y="44"/>
                </a:cubicBezTo>
                <a:cubicBezTo>
                  <a:pt x="104" y="51"/>
                  <a:pt x="85" y="55"/>
                  <a:pt x="66" y="57"/>
                </a:cubicBezTo>
                <a:cubicBezTo>
                  <a:pt x="55" y="58"/>
                  <a:pt x="45" y="55"/>
                  <a:pt x="36" y="51"/>
                </a:cubicBezTo>
                <a:cubicBezTo>
                  <a:pt x="26" y="48"/>
                  <a:pt x="17" y="43"/>
                  <a:pt x="8" y="39"/>
                </a:cubicBezTo>
                <a:cubicBezTo>
                  <a:pt x="7" y="38"/>
                  <a:pt x="6" y="37"/>
                  <a:pt x="6" y="37"/>
                </a:cubicBezTo>
                <a:cubicBezTo>
                  <a:pt x="5" y="27"/>
                  <a:pt x="3" y="18"/>
                  <a:pt x="0" y="9"/>
                </a:cubicBezTo>
                <a:close/>
                <a:moveTo>
                  <a:pt x="128" y="21"/>
                </a:moveTo>
                <a:cubicBezTo>
                  <a:pt x="127" y="17"/>
                  <a:pt x="126" y="13"/>
                  <a:pt x="125" y="9"/>
                </a:cubicBezTo>
                <a:cubicBezTo>
                  <a:pt x="125" y="8"/>
                  <a:pt x="124" y="7"/>
                  <a:pt x="123" y="7"/>
                </a:cubicBezTo>
                <a:cubicBezTo>
                  <a:pt x="123" y="7"/>
                  <a:pt x="122" y="8"/>
                  <a:pt x="121" y="9"/>
                </a:cubicBezTo>
                <a:cubicBezTo>
                  <a:pt x="121" y="9"/>
                  <a:pt x="121" y="10"/>
                  <a:pt x="121" y="10"/>
                </a:cubicBezTo>
                <a:cubicBezTo>
                  <a:pt x="119" y="16"/>
                  <a:pt x="119" y="21"/>
                  <a:pt x="120" y="26"/>
                </a:cubicBezTo>
                <a:cubicBezTo>
                  <a:pt x="120" y="29"/>
                  <a:pt x="121" y="32"/>
                  <a:pt x="122" y="35"/>
                </a:cubicBezTo>
                <a:cubicBezTo>
                  <a:pt x="122" y="37"/>
                  <a:pt x="124" y="37"/>
                  <a:pt x="125" y="35"/>
                </a:cubicBezTo>
                <a:cubicBezTo>
                  <a:pt x="125" y="34"/>
                  <a:pt x="126" y="34"/>
                  <a:pt x="126" y="33"/>
                </a:cubicBezTo>
                <a:cubicBezTo>
                  <a:pt x="126" y="29"/>
                  <a:pt x="127" y="25"/>
                  <a:pt x="128" y="21"/>
                </a:cubicBezTo>
                <a:close/>
              </a:path>
            </a:pathLst>
          </a:custGeom>
          <a:solidFill>
            <a:srgbClr val="4d5673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22" name="CustomShape 27"/>
          <p:cNvSpPr/>
          <p:nvPr/>
        </p:nvSpPr>
        <p:spPr>
          <a:xfrm>
            <a:off x="4705560" y="938880"/>
            <a:ext cx="275400" cy="167400"/>
          </a:xfrm>
          <a:custGeom>
            <a:avLst/>
            <a:gdLst/>
            <a:ahLst/>
            <a:rect l="l" t="t" r="r" b="b"/>
            <a:pathLst>
              <a:path w="120" h="74">
                <a:moveTo>
                  <a:pt x="14" y="0"/>
                </a:moveTo>
                <a:cubicBezTo>
                  <a:pt x="19" y="3"/>
                  <a:pt x="24" y="5"/>
                  <a:pt x="29" y="7"/>
                </a:cubicBezTo>
                <a:cubicBezTo>
                  <a:pt x="47" y="15"/>
                  <a:pt x="65" y="20"/>
                  <a:pt x="84" y="23"/>
                </a:cubicBezTo>
                <a:cubicBezTo>
                  <a:pt x="93" y="25"/>
                  <a:pt x="103" y="26"/>
                  <a:pt x="112" y="27"/>
                </a:cubicBezTo>
                <a:cubicBezTo>
                  <a:pt x="112" y="27"/>
                  <a:pt x="113" y="27"/>
                  <a:pt x="113" y="27"/>
                </a:cubicBezTo>
                <a:cubicBezTo>
                  <a:pt x="117" y="27"/>
                  <a:pt x="118" y="28"/>
                  <a:pt x="119" y="32"/>
                </a:cubicBezTo>
                <a:cubicBezTo>
                  <a:pt x="120" y="39"/>
                  <a:pt x="119" y="46"/>
                  <a:pt x="117" y="53"/>
                </a:cubicBezTo>
                <a:cubicBezTo>
                  <a:pt x="115" y="57"/>
                  <a:pt x="113" y="62"/>
                  <a:pt x="111" y="66"/>
                </a:cubicBezTo>
                <a:cubicBezTo>
                  <a:pt x="110" y="68"/>
                  <a:pt x="108" y="69"/>
                  <a:pt x="106" y="69"/>
                </a:cubicBezTo>
                <a:cubicBezTo>
                  <a:pt x="78" y="74"/>
                  <a:pt x="52" y="72"/>
                  <a:pt x="25" y="65"/>
                </a:cubicBezTo>
                <a:cubicBezTo>
                  <a:pt x="24" y="65"/>
                  <a:pt x="23" y="65"/>
                  <a:pt x="23" y="64"/>
                </a:cubicBezTo>
                <a:cubicBezTo>
                  <a:pt x="16" y="58"/>
                  <a:pt x="9" y="53"/>
                  <a:pt x="0" y="48"/>
                </a:cubicBezTo>
                <a:cubicBezTo>
                  <a:pt x="8" y="33"/>
                  <a:pt x="13" y="17"/>
                  <a:pt x="14" y="0"/>
                </a:cubicBezTo>
                <a:close/>
                <a:moveTo>
                  <a:pt x="106" y="57"/>
                </a:moveTo>
                <a:cubicBezTo>
                  <a:pt x="106" y="58"/>
                  <a:pt x="106" y="59"/>
                  <a:pt x="106" y="61"/>
                </a:cubicBezTo>
                <a:cubicBezTo>
                  <a:pt x="106" y="61"/>
                  <a:pt x="107" y="62"/>
                  <a:pt x="107" y="63"/>
                </a:cubicBezTo>
                <a:cubicBezTo>
                  <a:pt x="108" y="63"/>
                  <a:pt x="109" y="62"/>
                  <a:pt x="110" y="61"/>
                </a:cubicBezTo>
                <a:cubicBezTo>
                  <a:pt x="110" y="61"/>
                  <a:pt x="110" y="61"/>
                  <a:pt x="110" y="60"/>
                </a:cubicBezTo>
                <a:cubicBezTo>
                  <a:pt x="114" y="53"/>
                  <a:pt x="116" y="46"/>
                  <a:pt x="116" y="38"/>
                </a:cubicBezTo>
                <a:cubicBezTo>
                  <a:pt x="116" y="37"/>
                  <a:pt x="115" y="35"/>
                  <a:pt x="114" y="34"/>
                </a:cubicBezTo>
                <a:cubicBezTo>
                  <a:pt x="113" y="35"/>
                  <a:pt x="111" y="36"/>
                  <a:pt x="111" y="37"/>
                </a:cubicBezTo>
                <a:cubicBezTo>
                  <a:pt x="107" y="43"/>
                  <a:pt x="106" y="50"/>
                  <a:pt x="106" y="57"/>
                </a:cubicBezTo>
                <a:close/>
              </a:path>
            </a:pathLst>
          </a:custGeom>
          <a:solidFill>
            <a:srgbClr val="4d5673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23" name="CustomShape 28"/>
          <p:cNvSpPr/>
          <p:nvPr/>
        </p:nvSpPr>
        <p:spPr>
          <a:xfrm>
            <a:off x="1937880" y="1327320"/>
            <a:ext cx="5267880" cy="1333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 algn="ctr">
              <a:lnSpc>
                <a:spcPct val="100000"/>
              </a:lnSpc>
            </a:pPr>
            <a:r>
              <a:rPr b="0" lang="es-AR" sz="7700" spc="-1" strike="noStrike">
                <a:solidFill>
                  <a:srgbClr val="d94169"/>
                </a:solidFill>
                <a:latin typeface="Medula One"/>
                <a:ea typeface="Medula One"/>
              </a:rPr>
              <a:t>Definición</a:t>
            </a:r>
            <a:endParaRPr b="0" lang="es-AR" sz="7700" spc="-1" strike="noStrike">
              <a:latin typeface="Arial"/>
            </a:endParaRPr>
          </a:p>
        </p:txBody>
      </p:sp>
      <p:sp>
        <p:nvSpPr>
          <p:cNvPr id="724" name="CustomShape 29"/>
          <p:cNvSpPr/>
          <p:nvPr/>
        </p:nvSpPr>
        <p:spPr>
          <a:xfrm>
            <a:off x="2023920" y="2738880"/>
            <a:ext cx="5095440" cy="1282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 marL="457200" indent="-316800" algn="ctr">
              <a:lnSpc>
                <a:spcPct val="100000"/>
              </a:lnSpc>
            </a:pPr>
            <a:r>
              <a:rPr b="0" lang="es-AR" sz="1800" spc="-1" strike="noStrike">
                <a:solidFill>
                  <a:srgbClr val="4d5673"/>
                </a:solidFill>
                <a:latin typeface="Abel"/>
                <a:ea typeface="Abel"/>
              </a:rPr>
              <a:t>Un rápido deterioro de la fx renal que produce elevación de urea y creatinina en el curso de días o semanas. </a:t>
            </a:r>
            <a:endParaRPr b="0" lang="es-A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" name="CustomShape 1"/>
          <p:cNvSpPr/>
          <p:nvPr/>
        </p:nvSpPr>
        <p:spPr>
          <a:xfrm>
            <a:off x="2064960" y="210240"/>
            <a:ext cx="5037480" cy="48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 algn="ctr">
              <a:lnSpc>
                <a:spcPct val="100000"/>
              </a:lnSpc>
            </a:pPr>
            <a:r>
              <a:rPr b="0" lang="es-AR" sz="3500" spc="-1" strike="noStrike">
                <a:solidFill>
                  <a:srgbClr val="d94169"/>
                </a:solidFill>
                <a:latin typeface="Medula One"/>
                <a:ea typeface="Medula One"/>
              </a:rPr>
              <a:t>Complicaciones</a:t>
            </a:r>
            <a:endParaRPr b="0" lang="es-AR" sz="3500" spc="-1" strike="noStrike">
              <a:latin typeface="Arial"/>
            </a:endParaRPr>
          </a:p>
        </p:txBody>
      </p:sp>
      <p:sp>
        <p:nvSpPr>
          <p:cNvPr id="998" name="CustomShape 2"/>
          <p:cNvSpPr/>
          <p:nvPr/>
        </p:nvSpPr>
        <p:spPr>
          <a:xfrm>
            <a:off x="3470040" y="3237480"/>
            <a:ext cx="2229120" cy="643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noAutofit/>
          </a:bodyPr>
          <a:p>
            <a:pPr algn="ctr">
              <a:lnSpc>
                <a:spcPct val="115000"/>
              </a:lnSpc>
              <a:spcAft>
                <a:spcPts val="1599"/>
              </a:spcAft>
            </a:pPr>
            <a:r>
              <a:rPr b="1" lang="es-AR" sz="1600" spc="-1" strike="noStrike">
                <a:solidFill>
                  <a:srgbClr val="d94169"/>
                </a:solidFill>
                <a:latin typeface="Roboto"/>
                <a:ea typeface="Roboto"/>
              </a:rPr>
              <a:t>Acidosis Metabólica</a:t>
            </a:r>
            <a:endParaRPr b="0" lang="es-AR" sz="1600" spc="-1" strike="noStrike">
              <a:latin typeface="Arial"/>
            </a:endParaRPr>
          </a:p>
        </p:txBody>
      </p:sp>
      <p:sp>
        <p:nvSpPr>
          <p:cNvPr id="999" name="CustomShape 3"/>
          <p:cNvSpPr/>
          <p:nvPr/>
        </p:nvSpPr>
        <p:spPr>
          <a:xfrm>
            <a:off x="634680" y="3237480"/>
            <a:ext cx="2692800" cy="357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noAutofit/>
          </a:bodyPr>
          <a:p>
            <a:pPr algn="ctr">
              <a:lnSpc>
                <a:spcPct val="115000"/>
              </a:lnSpc>
              <a:spcAft>
                <a:spcPts val="1599"/>
              </a:spcAft>
            </a:pPr>
            <a:r>
              <a:rPr b="1" lang="es-AR" sz="1600" spc="-1" strike="noStrike">
                <a:solidFill>
                  <a:srgbClr val="d94169"/>
                </a:solidFill>
                <a:latin typeface="Roboto"/>
                <a:ea typeface="Roboto"/>
              </a:rPr>
              <a:t>Sobrecarga de Volumen</a:t>
            </a:r>
            <a:endParaRPr b="0" lang="es-AR" sz="1600" spc="-1" strike="noStrike">
              <a:latin typeface="Arial"/>
            </a:endParaRPr>
          </a:p>
        </p:txBody>
      </p:sp>
      <p:sp>
        <p:nvSpPr>
          <p:cNvPr id="1000" name="CustomShape 4"/>
          <p:cNvSpPr/>
          <p:nvPr/>
        </p:nvSpPr>
        <p:spPr>
          <a:xfrm>
            <a:off x="646200" y="3761640"/>
            <a:ext cx="2692800" cy="537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noAutofit/>
          </a:bodyPr>
          <a:p>
            <a:pPr algn="ctr">
              <a:lnSpc>
                <a:spcPct val="115000"/>
              </a:lnSpc>
              <a:spcAft>
                <a:spcPts val="1599"/>
              </a:spcAft>
            </a:pPr>
            <a:r>
              <a:rPr b="0" lang="es-AR" sz="1200" spc="-1" strike="noStrike">
                <a:solidFill>
                  <a:srgbClr val="000000"/>
                </a:solidFill>
                <a:latin typeface="Roboto"/>
                <a:ea typeface="Roboto"/>
              </a:rPr>
              <a:t>Edema periferico, EAP, aum presión venosa, puede haber HTA</a:t>
            </a:r>
            <a:endParaRPr b="0" lang="es-AR" sz="1200" spc="-1" strike="noStrike">
              <a:latin typeface="Arial"/>
            </a:endParaRPr>
          </a:p>
        </p:txBody>
      </p:sp>
      <p:sp>
        <p:nvSpPr>
          <p:cNvPr id="1001" name="CustomShape 5"/>
          <p:cNvSpPr/>
          <p:nvPr/>
        </p:nvSpPr>
        <p:spPr>
          <a:xfrm>
            <a:off x="3237480" y="3762720"/>
            <a:ext cx="2692800" cy="537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noAutofit/>
          </a:bodyPr>
          <a:p>
            <a:pPr algn="ctr">
              <a:lnSpc>
                <a:spcPct val="115000"/>
              </a:lnSpc>
              <a:spcAft>
                <a:spcPts val="1599"/>
              </a:spcAft>
            </a:pPr>
            <a:r>
              <a:rPr b="0" lang="es-AR" sz="1200" spc="-1" strike="noStrike">
                <a:solidFill>
                  <a:srgbClr val="000000"/>
                </a:solidFill>
                <a:latin typeface="Roboto"/>
                <a:ea typeface="Roboto"/>
              </a:rPr>
              <a:t>Dism. Excreción H+, aum. H+ en sangre. Acumulación de ácidos. Anion Gap elevado.</a:t>
            </a:r>
            <a:endParaRPr b="0" lang="es-AR" sz="1200" spc="-1" strike="noStrike">
              <a:latin typeface="Arial"/>
            </a:endParaRPr>
          </a:p>
        </p:txBody>
      </p:sp>
      <p:sp>
        <p:nvSpPr>
          <p:cNvPr id="1002" name="CustomShape 6"/>
          <p:cNvSpPr/>
          <p:nvPr/>
        </p:nvSpPr>
        <p:spPr>
          <a:xfrm>
            <a:off x="6269760" y="3237480"/>
            <a:ext cx="1788480" cy="477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noAutofit/>
          </a:bodyPr>
          <a:p>
            <a:pPr algn="ctr">
              <a:lnSpc>
                <a:spcPct val="115000"/>
              </a:lnSpc>
              <a:spcAft>
                <a:spcPts val="1599"/>
              </a:spcAft>
            </a:pPr>
            <a:r>
              <a:rPr b="1" lang="es-AR" sz="1600" spc="-1" strike="noStrike">
                <a:solidFill>
                  <a:srgbClr val="d94169"/>
                </a:solidFill>
                <a:latin typeface="Roboto"/>
                <a:ea typeface="Roboto"/>
              </a:rPr>
              <a:t>Hiperpotasemia</a:t>
            </a:r>
            <a:endParaRPr b="0" lang="es-AR" sz="1600" spc="-1" strike="noStrike">
              <a:latin typeface="Arial"/>
            </a:endParaRPr>
          </a:p>
        </p:txBody>
      </p:sp>
      <p:sp>
        <p:nvSpPr>
          <p:cNvPr id="1003" name="CustomShape 7"/>
          <p:cNvSpPr/>
          <p:nvPr/>
        </p:nvSpPr>
        <p:spPr>
          <a:xfrm>
            <a:off x="5836680" y="3593520"/>
            <a:ext cx="2692800" cy="537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noAutofit/>
          </a:bodyPr>
          <a:p>
            <a:pPr algn="ctr">
              <a:lnSpc>
                <a:spcPct val="115000"/>
              </a:lnSpc>
              <a:spcAft>
                <a:spcPts val="1599"/>
              </a:spcAft>
            </a:pPr>
            <a:r>
              <a:rPr b="0" lang="es-AR" sz="1200" spc="-1" strike="noStrike">
                <a:solidFill>
                  <a:srgbClr val="000000"/>
                </a:solidFill>
                <a:latin typeface="Roboto"/>
                <a:ea typeface="Roboto"/>
              </a:rPr>
              <a:t>Contribuye al acidosis, estado catabólico, rabdomiólisis. Produce arritmias, bloqueos, muerte súbita, parálisis, paresias y parestesias, hiperreflexia</a:t>
            </a:r>
            <a:endParaRPr b="0" lang="es-AR" sz="1200" spc="-1" strike="noStrike">
              <a:latin typeface="Arial"/>
            </a:endParaRPr>
          </a:p>
        </p:txBody>
      </p:sp>
      <p:pic>
        <p:nvPicPr>
          <p:cNvPr id="1004" name="Imagen 1" descr=""/>
          <p:cNvPicPr/>
          <p:nvPr/>
        </p:nvPicPr>
        <p:blipFill>
          <a:blip r:embed="rId1"/>
          <a:stretch/>
        </p:blipFill>
        <p:spPr>
          <a:xfrm>
            <a:off x="3996000" y="2360880"/>
            <a:ext cx="1151280" cy="812880"/>
          </a:xfrm>
          <a:prstGeom prst="rect">
            <a:avLst/>
          </a:prstGeom>
          <a:ln>
            <a:noFill/>
          </a:ln>
        </p:spPr>
      </p:pic>
      <p:pic>
        <p:nvPicPr>
          <p:cNvPr id="1005" name="Imagen 9" descr=""/>
          <p:cNvPicPr/>
          <p:nvPr/>
        </p:nvPicPr>
        <p:blipFill>
          <a:blip r:embed="rId2"/>
          <a:stretch/>
        </p:blipFill>
        <p:spPr>
          <a:xfrm>
            <a:off x="1405440" y="2423880"/>
            <a:ext cx="1151280" cy="812880"/>
          </a:xfrm>
          <a:prstGeom prst="rect">
            <a:avLst/>
          </a:prstGeom>
          <a:ln>
            <a:noFill/>
          </a:ln>
        </p:spPr>
      </p:pic>
      <p:pic>
        <p:nvPicPr>
          <p:cNvPr id="1006" name="Imagen 10" descr=""/>
          <p:cNvPicPr/>
          <p:nvPr/>
        </p:nvPicPr>
        <p:blipFill>
          <a:blip r:embed="rId3"/>
          <a:stretch/>
        </p:blipFill>
        <p:spPr>
          <a:xfrm>
            <a:off x="6588360" y="2423880"/>
            <a:ext cx="1151280" cy="8128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" name="CustomShape 1"/>
          <p:cNvSpPr/>
          <p:nvPr/>
        </p:nvSpPr>
        <p:spPr>
          <a:xfrm>
            <a:off x="4572000" y="3096000"/>
            <a:ext cx="4017960" cy="1828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b">
            <a:noAutofit/>
          </a:bodyPr>
          <a:p>
            <a:pPr algn="r">
              <a:lnSpc>
                <a:spcPct val="100000"/>
              </a:lnSpc>
            </a:pPr>
            <a:r>
              <a:rPr b="1" lang="es-AR" sz="4800" spc="-1" strike="noStrike">
                <a:solidFill>
                  <a:srgbClr val="fcfcfc"/>
                </a:solidFill>
                <a:latin typeface="Abel"/>
                <a:ea typeface="Medula One"/>
              </a:rPr>
              <a:t>Diagnóstico y tratamiento</a:t>
            </a:r>
            <a:endParaRPr b="0" lang="es-AR" sz="4800" spc="-1" strike="noStrike">
              <a:latin typeface="Arial"/>
            </a:endParaRPr>
          </a:p>
        </p:txBody>
      </p:sp>
      <p:grpSp>
        <p:nvGrpSpPr>
          <p:cNvPr id="1008" name="Group 2"/>
          <p:cNvGrpSpPr/>
          <p:nvPr/>
        </p:nvGrpSpPr>
        <p:grpSpPr>
          <a:xfrm>
            <a:off x="858960" y="1079640"/>
            <a:ext cx="3898080" cy="2820240"/>
            <a:chOff x="858960" y="1079640"/>
            <a:chExt cx="3898080" cy="2820240"/>
          </a:xfrm>
        </p:grpSpPr>
        <p:sp>
          <p:nvSpPr>
            <p:cNvPr id="1009" name="CustomShape 3"/>
            <p:cNvSpPr/>
            <p:nvPr/>
          </p:nvSpPr>
          <p:spPr>
            <a:xfrm>
              <a:off x="2905200" y="1079640"/>
              <a:ext cx="1851840" cy="2820240"/>
            </a:xfrm>
            <a:custGeom>
              <a:avLst/>
              <a:gdLst/>
              <a:ahLst/>
              <a:rect l="l" t="t" r="r" b="b"/>
              <a:pathLst>
                <a:path w="256" h="389">
                  <a:moveTo>
                    <a:pt x="84" y="236"/>
                  </a:moveTo>
                  <a:cubicBezTo>
                    <a:pt x="75" y="235"/>
                    <a:pt x="67" y="234"/>
                    <a:pt x="59" y="232"/>
                  </a:cubicBezTo>
                  <a:cubicBezTo>
                    <a:pt x="51" y="231"/>
                    <a:pt x="48" y="227"/>
                    <a:pt x="48" y="220"/>
                  </a:cubicBezTo>
                  <a:cubicBezTo>
                    <a:pt x="49" y="214"/>
                    <a:pt x="54" y="211"/>
                    <a:pt x="61" y="212"/>
                  </a:cubicBezTo>
                  <a:cubicBezTo>
                    <a:pt x="72" y="214"/>
                    <a:pt x="82" y="216"/>
                    <a:pt x="93" y="218"/>
                  </a:cubicBezTo>
                  <a:cubicBezTo>
                    <a:pt x="97" y="201"/>
                    <a:pt x="95" y="185"/>
                    <a:pt x="86" y="169"/>
                  </a:cubicBezTo>
                  <a:cubicBezTo>
                    <a:pt x="82" y="171"/>
                    <a:pt x="78" y="174"/>
                    <a:pt x="74" y="177"/>
                  </a:cubicBezTo>
                  <a:cubicBezTo>
                    <a:pt x="61" y="184"/>
                    <a:pt x="49" y="192"/>
                    <a:pt x="36" y="200"/>
                  </a:cubicBezTo>
                  <a:cubicBezTo>
                    <a:pt x="26" y="206"/>
                    <a:pt x="21" y="216"/>
                    <a:pt x="21" y="229"/>
                  </a:cubicBezTo>
                  <a:cubicBezTo>
                    <a:pt x="21" y="277"/>
                    <a:pt x="21" y="325"/>
                    <a:pt x="21" y="373"/>
                  </a:cubicBezTo>
                  <a:cubicBezTo>
                    <a:pt x="21" y="383"/>
                    <a:pt x="14" y="389"/>
                    <a:pt x="7" y="385"/>
                  </a:cubicBezTo>
                  <a:cubicBezTo>
                    <a:pt x="2" y="383"/>
                    <a:pt x="1" y="379"/>
                    <a:pt x="1" y="374"/>
                  </a:cubicBezTo>
                  <a:cubicBezTo>
                    <a:pt x="1" y="352"/>
                    <a:pt x="1" y="331"/>
                    <a:pt x="1" y="309"/>
                  </a:cubicBezTo>
                  <a:cubicBezTo>
                    <a:pt x="1" y="283"/>
                    <a:pt x="1" y="257"/>
                    <a:pt x="1" y="230"/>
                  </a:cubicBezTo>
                  <a:cubicBezTo>
                    <a:pt x="0" y="209"/>
                    <a:pt x="9" y="193"/>
                    <a:pt x="28" y="182"/>
                  </a:cubicBezTo>
                  <a:cubicBezTo>
                    <a:pt x="43" y="172"/>
                    <a:pt x="58" y="163"/>
                    <a:pt x="73" y="153"/>
                  </a:cubicBezTo>
                  <a:cubicBezTo>
                    <a:pt x="71" y="152"/>
                    <a:pt x="70" y="150"/>
                    <a:pt x="69" y="149"/>
                  </a:cubicBezTo>
                  <a:cubicBezTo>
                    <a:pt x="53" y="138"/>
                    <a:pt x="44" y="122"/>
                    <a:pt x="44" y="102"/>
                  </a:cubicBezTo>
                  <a:cubicBezTo>
                    <a:pt x="44" y="84"/>
                    <a:pt x="48" y="66"/>
                    <a:pt x="57" y="51"/>
                  </a:cubicBezTo>
                  <a:cubicBezTo>
                    <a:pt x="81" y="11"/>
                    <a:pt x="137" y="0"/>
                    <a:pt x="176" y="26"/>
                  </a:cubicBezTo>
                  <a:cubicBezTo>
                    <a:pt x="204" y="45"/>
                    <a:pt x="221" y="72"/>
                    <a:pt x="233" y="103"/>
                  </a:cubicBezTo>
                  <a:cubicBezTo>
                    <a:pt x="249" y="142"/>
                    <a:pt x="256" y="183"/>
                    <a:pt x="252" y="226"/>
                  </a:cubicBezTo>
                  <a:cubicBezTo>
                    <a:pt x="248" y="275"/>
                    <a:pt x="229" y="318"/>
                    <a:pt x="188" y="347"/>
                  </a:cubicBezTo>
                  <a:cubicBezTo>
                    <a:pt x="158" y="367"/>
                    <a:pt x="126" y="373"/>
                    <a:pt x="92" y="360"/>
                  </a:cubicBezTo>
                  <a:cubicBezTo>
                    <a:pt x="63" y="349"/>
                    <a:pt x="45" y="323"/>
                    <a:pt x="47" y="294"/>
                  </a:cubicBezTo>
                  <a:cubicBezTo>
                    <a:pt x="48" y="277"/>
                    <a:pt x="57" y="263"/>
                    <a:pt x="71" y="252"/>
                  </a:cubicBezTo>
                  <a:cubicBezTo>
                    <a:pt x="76" y="248"/>
                    <a:pt x="80" y="243"/>
                    <a:pt x="85" y="238"/>
                  </a:cubicBezTo>
                  <a:cubicBezTo>
                    <a:pt x="84" y="238"/>
                    <a:pt x="84" y="237"/>
                    <a:pt x="84" y="236"/>
                  </a:cubicBezTo>
                  <a:close/>
                  <a:moveTo>
                    <a:pt x="233" y="207"/>
                  </a:moveTo>
                  <a:cubicBezTo>
                    <a:pt x="233" y="173"/>
                    <a:pt x="227" y="140"/>
                    <a:pt x="214" y="109"/>
                  </a:cubicBezTo>
                  <a:cubicBezTo>
                    <a:pt x="204" y="83"/>
                    <a:pt x="190" y="60"/>
                    <a:pt x="166" y="43"/>
                  </a:cubicBezTo>
                  <a:cubicBezTo>
                    <a:pt x="142" y="28"/>
                    <a:pt x="109" y="28"/>
                    <a:pt x="88" y="46"/>
                  </a:cubicBezTo>
                  <a:cubicBezTo>
                    <a:pt x="70" y="60"/>
                    <a:pt x="65" y="80"/>
                    <a:pt x="64" y="101"/>
                  </a:cubicBezTo>
                  <a:cubicBezTo>
                    <a:pt x="64" y="114"/>
                    <a:pt x="69" y="125"/>
                    <a:pt x="80" y="133"/>
                  </a:cubicBezTo>
                  <a:cubicBezTo>
                    <a:pt x="126" y="165"/>
                    <a:pt x="127" y="234"/>
                    <a:pt x="82" y="268"/>
                  </a:cubicBezTo>
                  <a:cubicBezTo>
                    <a:pt x="64" y="283"/>
                    <a:pt x="61" y="307"/>
                    <a:pt x="76" y="325"/>
                  </a:cubicBezTo>
                  <a:cubicBezTo>
                    <a:pt x="91" y="343"/>
                    <a:pt x="111" y="348"/>
                    <a:pt x="133" y="347"/>
                  </a:cubicBezTo>
                  <a:cubicBezTo>
                    <a:pt x="159" y="344"/>
                    <a:pt x="180" y="332"/>
                    <a:pt x="196" y="313"/>
                  </a:cubicBezTo>
                  <a:cubicBezTo>
                    <a:pt x="223" y="282"/>
                    <a:pt x="233" y="246"/>
                    <a:pt x="233" y="207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10" name="CustomShape 4"/>
            <p:cNvSpPr/>
            <p:nvPr/>
          </p:nvSpPr>
          <p:spPr>
            <a:xfrm>
              <a:off x="858960" y="1100160"/>
              <a:ext cx="1872360" cy="2777400"/>
            </a:xfrm>
            <a:custGeom>
              <a:avLst/>
              <a:gdLst/>
              <a:ahLst/>
              <a:rect l="l" t="t" r="r" b="b"/>
              <a:pathLst>
                <a:path w="259" h="383">
                  <a:moveTo>
                    <a:pt x="186" y="150"/>
                  </a:moveTo>
                  <a:cubicBezTo>
                    <a:pt x="202" y="160"/>
                    <a:pt x="217" y="170"/>
                    <a:pt x="233" y="179"/>
                  </a:cubicBezTo>
                  <a:cubicBezTo>
                    <a:pt x="250" y="190"/>
                    <a:pt x="259" y="206"/>
                    <a:pt x="258" y="227"/>
                  </a:cubicBezTo>
                  <a:cubicBezTo>
                    <a:pt x="258" y="274"/>
                    <a:pt x="258" y="321"/>
                    <a:pt x="258" y="368"/>
                  </a:cubicBezTo>
                  <a:cubicBezTo>
                    <a:pt x="258" y="370"/>
                    <a:pt x="259" y="372"/>
                    <a:pt x="258" y="375"/>
                  </a:cubicBezTo>
                  <a:cubicBezTo>
                    <a:pt x="257" y="380"/>
                    <a:pt x="254" y="383"/>
                    <a:pt x="248" y="383"/>
                  </a:cubicBezTo>
                  <a:cubicBezTo>
                    <a:pt x="243" y="383"/>
                    <a:pt x="239" y="380"/>
                    <a:pt x="239" y="374"/>
                  </a:cubicBezTo>
                  <a:cubicBezTo>
                    <a:pt x="238" y="372"/>
                    <a:pt x="239" y="370"/>
                    <a:pt x="239" y="368"/>
                  </a:cubicBezTo>
                  <a:cubicBezTo>
                    <a:pt x="239" y="321"/>
                    <a:pt x="238" y="274"/>
                    <a:pt x="239" y="228"/>
                  </a:cubicBezTo>
                  <a:cubicBezTo>
                    <a:pt x="239" y="213"/>
                    <a:pt x="233" y="203"/>
                    <a:pt x="221" y="196"/>
                  </a:cubicBezTo>
                  <a:cubicBezTo>
                    <a:pt x="205" y="186"/>
                    <a:pt x="189" y="176"/>
                    <a:pt x="173" y="166"/>
                  </a:cubicBezTo>
                  <a:cubicBezTo>
                    <a:pt x="164" y="181"/>
                    <a:pt x="162" y="197"/>
                    <a:pt x="166" y="215"/>
                  </a:cubicBezTo>
                  <a:cubicBezTo>
                    <a:pt x="175" y="213"/>
                    <a:pt x="184" y="212"/>
                    <a:pt x="193" y="210"/>
                  </a:cubicBezTo>
                  <a:cubicBezTo>
                    <a:pt x="195" y="210"/>
                    <a:pt x="197" y="209"/>
                    <a:pt x="199" y="209"/>
                  </a:cubicBezTo>
                  <a:cubicBezTo>
                    <a:pt x="206" y="209"/>
                    <a:pt x="210" y="212"/>
                    <a:pt x="211" y="218"/>
                  </a:cubicBezTo>
                  <a:cubicBezTo>
                    <a:pt x="212" y="223"/>
                    <a:pt x="208" y="228"/>
                    <a:pt x="201" y="229"/>
                  </a:cubicBezTo>
                  <a:cubicBezTo>
                    <a:pt x="193" y="231"/>
                    <a:pt x="184" y="232"/>
                    <a:pt x="174" y="234"/>
                  </a:cubicBezTo>
                  <a:cubicBezTo>
                    <a:pt x="179" y="239"/>
                    <a:pt x="182" y="244"/>
                    <a:pt x="187" y="247"/>
                  </a:cubicBezTo>
                  <a:cubicBezTo>
                    <a:pt x="223" y="273"/>
                    <a:pt x="222" y="328"/>
                    <a:pt x="177" y="352"/>
                  </a:cubicBezTo>
                  <a:cubicBezTo>
                    <a:pt x="140" y="373"/>
                    <a:pt x="104" y="366"/>
                    <a:pt x="70" y="343"/>
                  </a:cubicBezTo>
                  <a:cubicBezTo>
                    <a:pt x="37" y="320"/>
                    <a:pt x="20" y="288"/>
                    <a:pt x="11" y="250"/>
                  </a:cubicBezTo>
                  <a:cubicBezTo>
                    <a:pt x="0" y="204"/>
                    <a:pt x="6" y="159"/>
                    <a:pt x="20" y="115"/>
                  </a:cubicBezTo>
                  <a:cubicBezTo>
                    <a:pt x="30" y="85"/>
                    <a:pt x="44" y="57"/>
                    <a:pt x="67" y="36"/>
                  </a:cubicBezTo>
                  <a:cubicBezTo>
                    <a:pt x="100" y="4"/>
                    <a:pt x="147" y="0"/>
                    <a:pt x="181" y="25"/>
                  </a:cubicBezTo>
                  <a:cubicBezTo>
                    <a:pt x="202" y="39"/>
                    <a:pt x="210" y="61"/>
                    <a:pt x="214" y="85"/>
                  </a:cubicBezTo>
                  <a:cubicBezTo>
                    <a:pt x="217" y="106"/>
                    <a:pt x="213" y="125"/>
                    <a:pt x="198" y="140"/>
                  </a:cubicBezTo>
                  <a:cubicBezTo>
                    <a:pt x="194" y="144"/>
                    <a:pt x="190" y="146"/>
                    <a:pt x="186" y="150"/>
                  </a:cubicBezTo>
                  <a:close/>
                  <a:moveTo>
                    <a:pt x="131" y="344"/>
                  </a:moveTo>
                  <a:cubicBezTo>
                    <a:pt x="148" y="344"/>
                    <a:pt x="163" y="340"/>
                    <a:pt x="175" y="330"/>
                  </a:cubicBezTo>
                  <a:cubicBezTo>
                    <a:pt x="188" y="319"/>
                    <a:pt x="195" y="305"/>
                    <a:pt x="191" y="288"/>
                  </a:cubicBezTo>
                  <a:cubicBezTo>
                    <a:pt x="189" y="277"/>
                    <a:pt x="183" y="270"/>
                    <a:pt x="175" y="264"/>
                  </a:cubicBezTo>
                  <a:cubicBezTo>
                    <a:pt x="134" y="231"/>
                    <a:pt x="133" y="165"/>
                    <a:pt x="175" y="133"/>
                  </a:cubicBezTo>
                  <a:cubicBezTo>
                    <a:pt x="191" y="121"/>
                    <a:pt x="197" y="106"/>
                    <a:pt x="194" y="86"/>
                  </a:cubicBezTo>
                  <a:cubicBezTo>
                    <a:pt x="185" y="30"/>
                    <a:pt x="135" y="21"/>
                    <a:pt x="104" y="35"/>
                  </a:cubicBezTo>
                  <a:cubicBezTo>
                    <a:pt x="85" y="43"/>
                    <a:pt x="72" y="57"/>
                    <a:pt x="61" y="74"/>
                  </a:cubicBezTo>
                  <a:cubicBezTo>
                    <a:pt x="35" y="117"/>
                    <a:pt x="25" y="165"/>
                    <a:pt x="26" y="214"/>
                  </a:cubicBezTo>
                  <a:cubicBezTo>
                    <a:pt x="27" y="244"/>
                    <a:pt x="36" y="272"/>
                    <a:pt x="53" y="297"/>
                  </a:cubicBezTo>
                  <a:cubicBezTo>
                    <a:pt x="72" y="325"/>
                    <a:pt x="98" y="342"/>
                    <a:pt x="131" y="344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11" name="CustomShape 5"/>
            <p:cNvSpPr/>
            <p:nvPr/>
          </p:nvSpPr>
          <p:spPr>
            <a:xfrm>
              <a:off x="4033800" y="1847880"/>
              <a:ext cx="391320" cy="1470960"/>
            </a:xfrm>
            <a:custGeom>
              <a:avLst/>
              <a:gdLst/>
              <a:ahLst/>
              <a:rect l="l" t="t" r="r" b="b"/>
              <a:pathLst>
                <a:path w="54" h="203">
                  <a:moveTo>
                    <a:pt x="54" y="88"/>
                  </a:moveTo>
                  <a:cubicBezTo>
                    <a:pt x="53" y="127"/>
                    <a:pt x="42" y="163"/>
                    <a:pt x="21" y="196"/>
                  </a:cubicBezTo>
                  <a:cubicBezTo>
                    <a:pt x="17" y="202"/>
                    <a:pt x="11" y="203"/>
                    <a:pt x="6" y="200"/>
                  </a:cubicBezTo>
                  <a:cubicBezTo>
                    <a:pt x="1" y="196"/>
                    <a:pt x="0" y="191"/>
                    <a:pt x="4" y="185"/>
                  </a:cubicBezTo>
                  <a:cubicBezTo>
                    <a:pt x="37" y="132"/>
                    <a:pt x="40" y="75"/>
                    <a:pt x="19" y="17"/>
                  </a:cubicBezTo>
                  <a:cubicBezTo>
                    <a:pt x="18" y="15"/>
                    <a:pt x="17" y="12"/>
                    <a:pt x="18" y="10"/>
                  </a:cubicBezTo>
                  <a:cubicBezTo>
                    <a:pt x="18" y="5"/>
                    <a:pt x="21" y="1"/>
                    <a:pt x="26" y="1"/>
                  </a:cubicBezTo>
                  <a:cubicBezTo>
                    <a:pt x="31" y="0"/>
                    <a:pt x="35" y="2"/>
                    <a:pt x="37" y="7"/>
                  </a:cubicBezTo>
                  <a:cubicBezTo>
                    <a:pt x="41" y="20"/>
                    <a:pt x="45" y="32"/>
                    <a:pt x="48" y="45"/>
                  </a:cubicBezTo>
                  <a:cubicBezTo>
                    <a:pt x="51" y="59"/>
                    <a:pt x="52" y="74"/>
                    <a:pt x="54" y="88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12" name="CustomShape 6"/>
            <p:cNvSpPr/>
            <p:nvPr/>
          </p:nvSpPr>
          <p:spPr>
            <a:xfrm>
              <a:off x="1227240" y="1839960"/>
              <a:ext cx="375480" cy="1478880"/>
            </a:xfrm>
            <a:custGeom>
              <a:avLst/>
              <a:gdLst/>
              <a:ahLst/>
              <a:rect l="l" t="t" r="r" b="b"/>
              <a:pathLst>
                <a:path w="52" h="204">
                  <a:moveTo>
                    <a:pt x="0" y="91"/>
                  </a:moveTo>
                  <a:cubicBezTo>
                    <a:pt x="0" y="62"/>
                    <a:pt x="4" y="36"/>
                    <a:pt x="14" y="11"/>
                  </a:cubicBezTo>
                  <a:cubicBezTo>
                    <a:pt x="18" y="3"/>
                    <a:pt x="23" y="0"/>
                    <a:pt x="29" y="3"/>
                  </a:cubicBezTo>
                  <a:cubicBezTo>
                    <a:pt x="34" y="5"/>
                    <a:pt x="36" y="10"/>
                    <a:pt x="33" y="18"/>
                  </a:cubicBezTo>
                  <a:cubicBezTo>
                    <a:pt x="15" y="69"/>
                    <a:pt x="14" y="119"/>
                    <a:pt x="39" y="168"/>
                  </a:cubicBezTo>
                  <a:cubicBezTo>
                    <a:pt x="41" y="175"/>
                    <a:pt x="45" y="180"/>
                    <a:pt x="49" y="186"/>
                  </a:cubicBezTo>
                  <a:cubicBezTo>
                    <a:pt x="52" y="192"/>
                    <a:pt x="51" y="198"/>
                    <a:pt x="46" y="201"/>
                  </a:cubicBezTo>
                  <a:cubicBezTo>
                    <a:pt x="41" y="204"/>
                    <a:pt x="35" y="202"/>
                    <a:pt x="32" y="197"/>
                  </a:cubicBezTo>
                  <a:cubicBezTo>
                    <a:pt x="14" y="170"/>
                    <a:pt x="4" y="141"/>
                    <a:pt x="1" y="109"/>
                  </a:cubicBezTo>
                  <a:cubicBezTo>
                    <a:pt x="0" y="102"/>
                    <a:pt x="0" y="95"/>
                    <a:pt x="0" y="9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013" name="CustomShape 7"/>
          <p:cNvSpPr/>
          <p:nvPr/>
        </p:nvSpPr>
        <p:spPr>
          <a:xfrm>
            <a:off x="6371640" y="122040"/>
            <a:ext cx="1226880" cy="3110760"/>
          </a:xfrm>
          <a:custGeom>
            <a:avLst/>
            <a:gdLst/>
            <a:ahLst/>
            <a:rect l="l" t="t" r="r" b="b"/>
            <a:pathLst>
              <a:path w="399" h="1016">
                <a:moveTo>
                  <a:pt x="196" y="505"/>
                </a:moveTo>
                <a:cubicBezTo>
                  <a:pt x="195" y="525"/>
                  <a:pt x="195" y="545"/>
                  <a:pt x="193" y="565"/>
                </a:cubicBezTo>
                <a:cubicBezTo>
                  <a:pt x="190" y="609"/>
                  <a:pt x="186" y="653"/>
                  <a:pt x="183" y="696"/>
                </a:cubicBezTo>
                <a:cubicBezTo>
                  <a:pt x="182" y="714"/>
                  <a:pt x="184" y="732"/>
                  <a:pt x="183" y="750"/>
                </a:cubicBezTo>
                <a:cubicBezTo>
                  <a:pt x="182" y="783"/>
                  <a:pt x="179" y="816"/>
                  <a:pt x="178" y="849"/>
                </a:cubicBezTo>
                <a:cubicBezTo>
                  <a:pt x="177" y="873"/>
                  <a:pt x="179" y="897"/>
                  <a:pt x="179" y="921"/>
                </a:cubicBezTo>
                <a:cubicBezTo>
                  <a:pt x="179" y="930"/>
                  <a:pt x="179" y="939"/>
                  <a:pt x="179" y="947"/>
                </a:cubicBezTo>
                <a:cubicBezTo>
                  <a:pt x="179" y="957"/>
                  <a:pt x="178" y="967"/>
                  <a:pt x="177" y="977"/>
                </a:cubicBezTo>
                <a:cubicBezTo>
                  <a:pt x="176" y="988"/>
                  <a:pt x="175" y="999"/>
                  <a:pt x="172" y="1009"/>
                </a:cubicBezTo>
                <a:cubicBezTo>
                  <a:pt x="171" y="1012"/>
                  <a:pt x="165" y="1016"/>
                  <a:pt x="162" y="1016"/>
                </a:cubicBezTo>
                <a:cubicBezTo>
                  <a:pt x="154" y="1015"/>
                  <a:pt x="147" y="1012"/>
                  <a:pt x="139" y="1009"/>
                </a:cubicBezTo>
                <a:cubicBezTo>
                  <a:pt x="124" y="1002"/>
                  <a:pt x="120" y="994"/>
                  <a:pt x="126" y="977"/>
                </a:cubicBezTo>
                <a:cubicBezTo>
                  <a:pt x="127" y="972"/>
                  <a:pt x="128" y="967"/>
                  <a:pt x="130" y="962"/>
                </a:cubicBezTo>
                <a:cubicBezTo>
                  <a:pt x="143" y="933"/>
                  <a:pt x="141" y="904"/>
                  <a:pt x="134" y="874"/>
                </a:cubicBezTo>
                <a:cubicBezTo>
                  <a:pt x="123" y="823"/>
                  <a:pt x="117" y="772"/>
                  <a:pt x="126" y="720"/>
                </a:cubicBezTo>
                <a:cubicBezTo>
                  <a:pt x="129" y="705"/>
                  <a:pt x="124" y="687"/>
                  <a:pt x="121" y="670"/>
                </a:cubicBezTo>
                <a:cubicBezTo>
                  <a:pt x="107" y="589"/>
                  <a:pt x="109" y="508"/>
                  <a:pt x="123" y="427"/>
                </a:cubicBezTo>
                <a:cubicBezTo>
                  <a:pt x="129" y="393"/>
                  <a:pt x="130" y="358"/>
                  <a:pt x="119" y="324"/>
                </a:cubicBezTo>
                <a:cubicBezTo>
                  <a:pt x="116" y="315"/>
                  <a:pt x="114" y="305"/>
                  <a:pt x="111" y="295"/>
                </a:cubicBezTo>
                <a:cubicBezTo>
                  <a:pt x="110" y="295"/>
                  <a:pt x="109" y="295"/>
                  <a:pt x="108" y="295"/>
                </a:cubicBezTo>
                <a:cubicBezTo>
                  <a:pt x="105" y="316"/>
                  <a:pt x="103" y="337"/>
                  <a:pt x="100" y="358"/>
                </a:cubicBezTo>
                <a:cubicBezTo>
                  <a:pt x="96" y="376"/>
                  <a:pt x="93" y="394"/>
                  <a:pt x="87" y="411"/>
                </a:cubicBezTo>
                <a:cubicBezTo>
                  <a:pt x="80" y="436"/>
                  <a:pt x="69" y="459"/>
                  <a:pt x="68" y="486"/>
                </a:cubicBezTo>
                <a:cubicBezTo>
                  <a:pt x="68" y="500"/>
                  <a:pt x="62" y="515"/>
                  <a:pt x="57" y="528"/>
                </a:cubicBezTo>
                <a:cubicBezTo>
                  <a:pt x="52" y="541"/>
                  <a:pt x="42" y="550"/>
                  <a:pt x="28" y="553"/>
                </a:cubicBezTo>
                <a:cubicBezTo>
                  <a:pt x="17" y="555"/>
                  <a:pt x="10" y="549"/>
                  <a:pt x="10" y="538"/>
                </a:cubicBezTo>
                <a:cubicBezTo>
                  <a:pt x="11" y="530"/>
                  <a:pt x="12" y="523"/>
                  <a:pt x="13" y="516"/>
                </a:cubicBezTo>
                <a:cubicBezTo>
                  <a:pt x="9" y="515"/>
                  <a:pt x="4" y="514"/>
                  <a:pt x="0" y="512"/>
                </a:cubicBezTo>
                <a:cubicBezTo>
                  <a:pt x="1" y="508"/>
                  <a:pt x="2" y="504"/>
                  <a:pt x="3" y="500"/>
                </a:cubicBezTo>
                <a:cubicBezTo>
                  <a:pt x="9" y="486"/>
                  <a:pt x="16" y="474"/>
                  <a:pt x="29" y="465"/>
                </a:cubicBezTo>
                <a:cubicBezTo>
                  <a:pt x="33" y="462"/>
                  <a:pt x="35" y="454"/>
                  <a:pt x="35" y="449"/>
                </a:cubicBezTo>
                <a:cubicBezTo>
                  <a:pt x="38" y="428"/>
                  <a:pt x="39" y="406"/>
                  <a:pt x="41" y="385"/>
                </a:cubicBezTo>
                <a:cubicBezTo>
                  <a:pt x="42" y="377"/>
                  <a:pt x="43" y="368"/>
                  <a:pt x="46" y="360"/>
                </a:cubicBezTo>
                <a:cubicBezTo>
                  <a:pt x="54" y="344"/>
                  <a:pt x="54" y="326"/>
                  <a:pt x="55" y="309"/>
                </a:cubicBezTo>
                <a:cubicBezTo>
                  <a:pt x="57" y="279"/>
                  <a:pt x="60" y="250"/>
                  <a:pt x="64" y="221"/>
                </a:cubicBezTo>
                <a:cubicBezTo>
                  <a:pt x="68" y="199"/>
                  <a:pt x="85" y="188"/>
                  <a:pt x="104" y="180"/>
                </a:cubicBezTo>
                <a:cubicBezTo>
                  <a:pt x="123" y="173"/>
                  <a:pt x="142" y="165"/>
                  <a:pt x="160" y="158"/>
                </a:cubicBezTo>
                <a:cubicBezTo>
                  <a:pt x="167" y="154"/>
                  <a:pt x="169" y="135"/>
                  <a:pt x="163" y="126"/>
                </a:cubicBezTo>
                <a:cubicBezTo>
                  <a:pt x="157" y="117"/>
                  <a:pt x="150" y="108"/>
                  <a:pt x="146" y="98"/>
                </a:cubicBezTo>
                <a:cubicBezTo>
                  <a:pt x="141" y="88"/>
                  <a:pt x="136" y="77"/>
                  <a:pt x="148" y="67"/>
                </a:cubicBezTo>
                <a:cubicBezTo>
                  <a:pt x="150" y="65"/>
                  <a:pt x="150" y="60"/>
                  <a:pt x="150" y="57"/>
                </a:cubicBezTo>
                <a:cubicBezTo>
                  <a:pt x="150" y="21"/>
                  <a:pt x="174" y="0"/>
                  <a:pt x="210" y="6"/>
                </a:cubicBezTo>
                <a:cubicBezTo>
                  <a:pt x="232" y="10"/>
                  <a:pt x="246" y="27"/>
                  <a:pt x="246" y="52"/>
                </a:cubicBezTo>
                <a:cubicBezTo>
                  <a:pt x="246" y="59"/>
                  <a:pt x="245" y="66"/>
                  <a:pt x="252" y="71"/>
                </a:cubicBezTo>
                <a:cubicBezTo>
                  <a:pt x="259" y="77"/>
                  <a:pt x="254" y="93"/>
                  <a:pt x="247" y="105"/>
                </a:cubicBezTo>
                <a:cubicBezTo>
                  <a:pt x="239" y="117"/>
                  <a:pt x="226" y="129"/>
                  <a:pt x="230" y="146"/>
                </a:cubicBezTo>
                <a:cubicBezTo>
                  <a:pt x="231" y="151"/>
                  <a:pt x="234" y="156"/>
                  <a:pt x="238" y="158"/>
                </a:cubicBezTo>
                <a:cubicBezTo>
                  <a:pt x="256" y="166"/>
                  <a:pt x="275" y="174"/>
                  <a:pt x="294" y="181"/>
                </a:cubicBezTo>
                <a:cubicBezTo>
                  <a:pt x="319" y="190"/>
                  <a:pt x="331" y="208"/>
                  <a:pt x="333" y="233"/>
                </a:cubicBezTo>
                <a:cubicBezTo>
                  <a:pt x="336" y="266"/>
                  <a:pt x="339" y="298"/>
                  <a:pt x="342" y="331"/>
                </a:cubicBezTo>
                <a:cubicBezTo>
                  <a:pt x="342" y="334"/>
                  <a:pt x="342" y="338"/>
                  <a:pt x="343" y="341"/>
                </a:cubicBezTo>
                <a:cubicBezTo>
                  <a:pt x="359" y="372"/>
                  <a:pt x="356" y="407"/>
                  <a:pt x="359" y="440"/>
                </a:cubicBezTo>
                <a:cubicBezTo>
                  <a:pt x="361" y="453"/>
                  <a:pt x="364" y="463"/>
                  <a:pt x="375" y="472"/>
                </a:cubicBezTo>
                <a:cubicBezTo>
                  <a:pt x="385" y="481"/>
                  <a:pt x="390" y="496"/>
                  <a:pt x="397" y="509"/>
                </a:cubicBezTo>
                <a:cubicBezTo>
                  <a:pt x="399" y="514"/>
                  <a:pt x="395" y="516"/>
                  <a:pt x="382" y="514"/>
                </a:cubicBezTo>
                <a:cubicBezTo>
                  <a:pt x="383" y="520"/>
                  <a:pt x="384" y="525"/>
                  <a:pt x="385" y="531"/>
                </a:cubicBezTo>
                <a:cubicBezTo>
                  <a:pt x="387" y="539"/>
                  <a:pt x="388" y="549"/>
                  <a:pt x="378" y="552"/>
                </a:cubicBezTo>
                <a:cubicBezTo>
                  <a:pt x="372" y="554"/>
                  <a:pt x="362" y="552"/>
                  <a:pt x="357" y="548"/>
                </a:cubicBezTo>
                <a:cubicBezTo>
                  <a:pt x="349" y="542"/>
                  <a:pt x="341" y="533"/>
                  <a:pt x="338" y="524"/>
                </a:cubicBezTo>
                <a:cubicBezTo>
                  <a:pt x="333" y="508"/>
                  <a:pt x="331" y="491"/>
                  <a:pt x="327" y="474"/>
                </a:cubicBezTo>
                <a:cubicBezTo>
                  <a:pt x="325" y="463"/>
                  <a:pt x="324" y="452"/>
                  <a:pt x="320" y="442"/>
                </a:cubicBezTo>
                <a:cubicBezTo>
                  <a:pt x="303" y="404"/>
                  <a:pt x="295" y="364"/>
                  <a:pt x="292" y="323"/>
                </a:cubicBezTo>
                <a:cubicBezTo>
                  <a:pt x="291" y="314"/>
                  <a:pt x="289" y="305"/>
                  <a:pt x="285" y="295"/>
                </a:cubicBezTo>
                <a:cubicBezTo>
                  <a:pt x="280" y="313"/>
                  <a:pt x="274" y="331"/>
                  <a:pt x="271" y="350"/>
                </a:cubicBezTo>
                <a:cubicBezTo>
                  <a:pt x="265" y="394"/>
                  <a:pt x="274" y="437"/>
                  <a:pt x="280" y="481"/>
                </a:cubicBezTo>
                <a:cubicBezTo>
                  <a:pt x="290" y="545"/>
                  <a:pt x="285" y="609"/>
                  <a:pt x="274" y="673"/>
                </a:cubicBezTo>
                <a:cubicBezTo>
                  <a:pt x="271" y="695"/>
                  <a:pt x="268" y="716"/>
                  <a:pt x="272" y="739"/>
                </a:cubicBezTo>
                <a:cubicBezTo>
                  <a:pt x="280" y="780"/>
                  <a:pt x="274" y="821"/>
                  <a:pt x="264" y="861"/>
                </a:cubicBezTo>
                <a:cubicBezTo>
                  <a:pt x="254" y="901"/>
                  <a:pt x="254" y="939"/>
                  <a:pt x="270" y="977"/>
                </a:cubicBezTo>
                <a:cubicBezTo>
                  <a:pt x="277" y="994"/>
                  <a:pt x="273" y="1002"/>
                  <a:pt x="257" y="1009"/>
                </a:cubicBezTo>
                <a:cubicBezTo>
                  <a:pt x="250" y="1012"/>
                  <a:pt x="243" y="1015"/>
                  <a:pt x="235" y="1016"/>
                </a:cubicBezTo>
                <a:cubicBezTo>
                  <a:pt x="232" y="1016"/>
                  <a:pt x="225" y="1013"/>
                  <a:pt x="224" y="1010"/>
                </a:cubicBezTo>
                <a:cubicBezTo>
                  <a:pt x="222" y="1001"/>
                  <a:pt x="220" y="990"/>
                  <a:pt x="219" y="981"/>
                </a:cubicBezTo>
                <a:cubicBezTo>
                  <a:pt x="218" y="970"/>
                  <a:pt x="218" y="959"/>
                  <a:pt x="217" y="948"/>
                </a:cubicBezTo>
                <a:cubicBezTo>
                  <a:pt x="217" y="939"/>
                  <a:pt x="215" y="930"/>
                  <a:pt x="217" y="922"/>
                </a:cubicBezTo>
                <a:cubicBezTo>
                  <a:pt x="225" y="885"/>
                  <a:pt x="218" y="849"/>
                  <a:pt x="214" y="813"/>
                </a:cubicBezTo>
                <a:cubicBezTo>
                  <a:pt x="213" y="798"/>
                  <a:pt x="211" y="783"/>
                  <a:pt x="212" y="768"/>
                </a:cubicBezTo>
                <a:cubicBezTo>
                  <a:pt x="218" y="720"/>
                  <a:pt x="211" y="673"/>
                  <a:pt x="207" y="625"/>
                </a:cubicBezTo>
                <a:cubicBezTo>
                  <a:pt x="204" y="589"/>
                  <a:pt x="203" y="552"/>
                  <a:pt x="200" y="515"/>
                </a:cubicBezTo>
                <a:cubicBezTo>
                  <a:pt x="200" y="512"/>
                  <a:pt x="200" y="509"/>
                  <a:pt x="200" y="505"/>
                </a:cubicBezTo>
                <a:cubicBezTo>
                  <a:pt x="199" y="505"/>
                  <a:pt x="197" y="505"/>
                  <a:pt x="196" y="505"/>
                </a:cubicBezTo>
                <a:close/>
                <a:moveTo>
                  <a:pt x="229" y="1012"/>
                </a:moveTo>
                <a:cubicBezTo>
                  <a:pt x="238" y="1009"/>
                  <a:pt x="245" y="1007"/>
                  <a:pt x="252" y="1005"/>
                </a:cubicBezTo>
                <a:cubicBezTo>
                  <a:pt x="267" y="1000"/>
                  <a:pt x="270" y="994"/>
                  <a:pt x="266" y="978"/>
                </a:cubicBezTo>
                <a:cubicBezTo>
                  <a:pt x="263" y="969"/>
                  <a:pt x="259" y="960"/>
                  <a:pt x="257" y="951"/>
                </a:cubicBezTo>
                <a:cubicBezTo>
                  <a:pt x="254" y="935"/>
                  <a:pt x="252" y="918"/>
                  <a:pt x="252" y="902"/>
                </a:cubicBezTo>
                <a:cubicBezTo>
                  <a:pt x="253" y="888"/>
                  <a:pt x="257" y="874"/>
                  <a:pt x="260" y="860"/>
                </a:cubicBezTo>
                <a:cubicBezTo>
                  <a:pt x="267" y="822"/>
                  <a:pt x="275" y="784"/>
                  <a:pt x="268" y="744"/>
                </a:cubicBezTo>
                <a:cubicBezTo>
                  <a:pt x="263" y="720"/>
                  <a:pt x="265" y="696"/>
                  <a:pt x="269" y="671"/>
                </a:cubicBezTo>
                <a:cubicBezTo>
                  <a:pt x="281" y="605"/>
                  <a:pt x="285" y="538"/>
                  <a:pt x="274" y="472"/>
                </a:cubicBezTo>
                <a:cubicBezTo>
                  <a:pt x="267" y="432"/>
                  <a:pt x="263" y="392"/>
                  <a:pt x="266" y="352"/>
                </a:cubicBezTo>
                <a:cubicBezTo>
                  <a:pt x="266" y="347"/>
                  <a:pt x="266" y="341"/>
                  <a:pt x="268" y="336"/>
                </a:cubicBezTo>
                <a:cubicBezTo>
                  <a:pt x="272" y="318"/>
                  <a:pt x="278" y="300"/>
                  <a:pt x="283" y="282"/>
                </a:cubicBezTo>
                <a:cubicBezTo>
                  <a:pt x="283" y="279"/>
                  <a:pt x="285" y="276"/>
                  <a:pt x="288" y="270"/>
                </a:cubicBezTo>
                <a:cubicBezTo>
                  <a:pt x="291" y="289"/>
                  <a:pt x="296" y="304"/>
                  <a:pt x="297" y="319"/>
                </a:cubicBezTo>
                <a:cubicBezTo>
                  <a:pt x="300" y="364"/>
                  <a:pt x="310" y="406"/>
                  <a:pt x="326" y="447"/>
                </a:cubicBezTo>
                <a:cubicBezTo>
                  <a:pt x="330" y="455"/>
                  <a:pt x="330" y="465"/>
                  <a:pt x="332" y="474"/>
                </a:cubicBezTo>
                <a:cubicBezTo>
                  <a:pt x="336" y="491"/>
                  <a:pt x="339" y="509"/>
                  <a:pt x="344" y="526"/>
                </a:cubicBezTo>
                <a:cubicBezTo>
                  <a:pt x="347" y="534"/>
                  <a:pt x="355" y="540"/>
                  <a:pt x="361" y="546"/>
                </a:cubicBezTo>
                <a:cubicBezTo>
                  <a:pt x="365" y="548"/>
                  <a:pt x="373" y="548"/>
                  <a:pt x="377" y="546"/>
                </a:cubicBezTo>
                <a:cubicBezTo>
                  <a:pt x="379" y="545"/>
                  <a:pt x="381" y="537"/>
                  <a:pt x="380" y="533"/>
                </a:cubicBezTo>
                <a:cubicBezTo>
                  <a:pt x="379" y="522"/>
                  <a:pt x="375" y="512"/>
                  <a:pt x="373" y="502"/>
                </a:cubicBezTo>
                <a:cubicBezTo>
                  <a:pt x="373" y="499"/>
                  <a:pt x="373" y="497"/>
                  <a:pt x="372" y="494"/>
                </a:cubicBezTo>
                <a:cubicBezTo>
                  <a:pt x="373" y="494"/>
                  <a:pt x="374" y="493"/>
                  <a:pt x="375" y="493"/>
                </a:cubicBezTo>
                <a:cubicBezTo>
                  <a:pt x="380" y="499"/>
                  <a:pt x="384" y="505"/>
                  <a:pt x="389" y="510"/>
                </a:cubicBezTo>
                <a:cubicBezTo>
                  <a:pt x="390" y="509"/>
                  <a:pt x="391" y="509"/>
                  <a:pt x="393" y="508"/>
                </a:cubicBezTo>
                <a:cubicBezTo>
                  <a:pt x="385" y="496"/>
                  <a:pt x="380" y="483"/>
                  <a:pt x="370" y="475"/>
                </a:cubicBezTo>
                <a:cubicBezTo>
                  <a:pt x="360" y="466"/>
                  <a:pt x="356" y="457"/>
                  <a:pt x="355" y="444"/>
                </a:cubicBezTo>
                <a:cubicBezTo>
                  <a:pt x="351" y="410"/>
                  <a:pt x="354" y="375"/>
                  <a:pt x="338" y="342"/>
                </a:cubicBezTo>
                <a:cubicBezTo>
                  <a:pt x="337" y="339"/>
                  <a:pt x="337" y="334"/>
                  <a:pt x="337" y="330"/>
                </a:cubicBezTo>
                <a:cubicBezTo>
                  <a:pt x="334" y="298"/>
                  <a:pt x="331" y="266"/>
                  <a:pt x="328" y="235"/>
                </a:cubicBezTo>
                <a:cubicBezTo>
                  <a:pt x="326" y="211"/>
                  <a:pt x="315" y="194"/>
                  <a:pt x="293" y="186"/>
                </a:cubicBezTo>
                <a:cubicBezTo>
                  <a:pt x="273" y="178"/>
                  <a:pt x="253" y="170"/>
                  <a:pt x="234" y="162"/>
                </a:cubicBezTo>
                <a:cubicBezTo>
                  <a:pt x="230" y="160"/>
                  <a:pt x="226" y="155"/>
                  <a:pt x="225" y="151"/>
                </a:cubicBezTo>
                <a:cubicBezTo>
                  <a:pt x="221" y="130"/>
                  <a:pt x="234" y="116"/>
                  <a:pt x="243" y="99"/>
                </a:cubicBezTo>
                <a:cubicBezTo>
                  <a:pt x="247" y="92"/>
                  <a:pt x="251" y="77"/>
                  <a:pt x="248" y="76"/>
                </a:cubicBezTo>
                <a:cubicBezTo>
                  <a:pt x="238" y="69"/>
                  <a:pt x="242" y="61"/>
                  <a:pt x="241" y="53"/>
                </a:cubicBezTo>
                <a:cubicBezTo>
                  <a:pt x="240" y="31"/>
                  <a:pt x="230" y="17"/>
                  <a:pt x="212" y="12"/>
                </a:cubicBezTo>
                <a:cubicBezTo>
                  <a:pt x="179" y="3"/>
                  <a:pt x="155" y="22"/>
                  <a:pt x="155" y="56"/>
                </a:cubicBezTo>
                <a:cubicBezTo>
                  <a:pt x="155" y="61"/>
                  <a:pt x="156" y="70"/>
                  <a:pt x="153" y="71"/>
                </a:cubicBezTo>
                <a:cubicBezTo>
                  <a:pt x="141" y="78"/>
                  <a:pt x="146" y="87"/>
                  <a:pt x="150" y="94"/>
                </a:cubicBezTo>
                <a:cubicBezTo>
                  <a:pt x="153" y="103"/>
                  <a:pt x="157" y="112"/>
                  <a:pt x="164" y="118"/>
                </a:cubicBezTo>
                <a:cubicBezTo>
                  <a:pt x="174" y="129"/>
                  <a:pt x="171" y="141"/>
                  <a:pt x="171" y="153"/>
                </a:cubicBezTo>
                <a:cubicBezTo>
                  <a:pt x="171" y="156"/>
                  <a:pt x="167" y="160"/>
                  <a:pt x="164" y="162"/>
                </a:cubicBezTo>
                <a:cubicBezTo>
                  <a:pt x="144" y="170"/>
                  <a:pt x="125" y="178"/>
                  <a:pt x="106" y="185"/>
                </a:cubicBezTo>
                <a:cubicBezTo>
                  <a:pt x="86" y="193"/>
                  <a:pt x="71" y="204"/>
                  <a:pt x="68" y="227"/>
                </a:cubicBezTo>
                <a:cubicBezTo>
                  <a:pt x="65" y="258"/>
                  <a:pt x="63" y="290"/>
                  <a:pt x="60" y="321"/>
                </a:cubicBezTo>
                <a:cubicBezTo>
                  <a:pt x="59" y="331"/>
                  <a:pt x="57" y="340"/>
                  <a:pt x="55" y="350"/>
                </a:cubicBezTo>
                <a:cubicBezTo>
                  <a:pt x="52" y="367"/>
                  <a:pt x="47" y="384"/>
                  <a:pt x="45" y="401"/>
                </a:cubicBezTo>
                <a:cubicBezTo>
                  <a:pt x="42" y="418"/>
                  <a:pt x="43" y="434"/>
                  <a:pt x="40" y="451"/>
                </a:cubicBezTo>
                <a:cubicBezTo>
                  <a:pt x="39" y="458"/>
                  <a:pt x="34" y="466"/>
                  <a:pt x="28" y="471"/>
                </a:cubicBezTo>
                <a:cubicBezTo>
                  <a:pt x="16" y="482"/>
                  <a:pt x="11" y="495"/>
                  <a:pt x="7" y="511"/>
                </a:cubicBezTo>
                <a:cubicBezTo>
                  <a:pt x="12" y="505"/>
                  <a:pt x="17" y="499"/>
                  <a:pt x="21" y="493"/>
                </a:cubicBezTo>
                <a:cubicBezTo>
                  <a:pt x="22" y="493"/>
                  <a:pt x="23" y="494"/>
                  <a:pt x="24" y="494"/>
                </a:cubicBezTo>
                <a:cubicBezTo>
                  <a:pt x="23" y="497"/>
                  <a:pt x="23" y="501"/>
                  <a:pt x="22" y="504"/>
                </a:cubicBezTo>
                <a:cubicBezTo>
                  <a:pt x="20" y="514"/>
                  <a:pt x="17" y="525"/>
                  <a:pt x="16" y="536"/>
                </a:cubicBezTo>
                <a:cubicBezTo>
                  <a:pt x="14" y="546"/>
                  <a:pt x="19" y="551"/>
                  <a:pt x="29" y="546"/>
                </a:cubicBezTo>
                <a:cubicBezTo>
                  <a:pt x="37" y="542"/>
                  <a:pt x="47" y="536"/>
                  <a:pt x="51" y="528"/>
                </a:cubicBezTo>
                <a:cubicBezTo>
                  <a:pt x="58" y="513"/>
                  <a:pt x="60" y="497"/>
                  <a:pt x="64" y="481"/>
                </a:cubicBezTo>
                <a:cubicBezTo>
                  <a:pt x="68" y="464"/>
                  <a:pt x="70" y="446"/>
                  <a:pt x="76" y="429"/>
                </a:cubicBezTo>
                <a:cubicBezTo>
                  <a:pt x="87" y="399"/>
                  <a:pt x="95" y="369"/>
                  <a:pt x="97" y="338"/>
                </a:cubicBezTo>
                <a:cubicBezTo>
                  <a:pt x="98" y="316"/>
                  <a:pt x="104" y="295"/>
                  <a:pt x="107" y="273"/>
                </a:cubicBezTo>
                <a:cubicBezTo>
                  <a:pt x="110" y="274"/>
                  <a:pt x="111" y="275"/>
                  <a:pt x="111" y="276"/>
                </a:cubicBezTo>
                <a:cubicBezTo>
                  <a:pt x="118" y="300"/>
                  <a:pt x="126" y="323"/>
                  <a:pt x="130" y="348"/>
                </a:cubicBezTo>
                <a:cubicBezTo>
                  <a:pt x="136" y="391"/>
                  <a:pt x="129" y="433"/>
                  <a:pt x="122" y="476"/>
                </a:cubicBezTo>
                <a:cubicBezTo>
                  <a:pt x="112" y="536"/>
                  <a:pt x="115" y="596"/>
                  <a:pt x="124" y="656"/>
                </a:cubicBezTo>
                <a:cubicBezTo>
                  <a:pt x="128" y="681"/>
                  <a:pt x="135" y="706"/>
                  <a:pt x="130" y="732"/>
                </a:cubicBezTo>
                <a:cubicBezTo>
                  <a:pt x="124" y="765"/>
                  <a:pt x="125" y="798"/>
                  <a:pt x="131" y="831"/>
                </a:cubicBezTo>
                <a:cubicBezTo>
                  <a:pt x="137" y="859"/>
                  <a:pt x="144" y="887"/>
                  <a:pt x="144" y="915"/>
                </a:cubicBezTo>
                <a:cubicBezTo>
                  <a:pt x="144" y="937"/>
                  <a:pt x="135" y="959"/>
                  <a:pt x="129" y="981"/>
                </a:cubicBezTo>
                <a:cubicBezTo>
                  <a:pt x="127" y="991"/>
                  <a:pt x="128" y="998"/>
                  <a:pt x="138" y="1002"/>
                </a:cubicBezTo>
                <a:cubicBezTo>
                  <a:pt x="147" y="1005"/>
                  <a:pt x="156" y="1008"/>
                  <a:pt x="166" y="1012"/>
                </a:cubicBezTo>
                <a:cubicBezTo>
                  <a:pt x="167" y="1008"/>
                  <a:pt x="168" y="1005"/>
                  <a:pt x="169" y="1002"/>
                </a:cubicBezTo>
                <a:cubicBezTo>
                  <a:pt x="171" y="984"/>
                  <a:pt x="172" y="966"/>
                  <a:pt x="174" y="947"/>
                </a:cubicBezTo>
                <a:cubicBezTo>
                  <a:pt x="174" y="939"/>
                  <a:pt x="176" y="930"/>
                  <a:pt x="174" y="922"/>
                </a:cubicBezTo>
                <a:cubicBezTo>
                  <a:pt x="169" y="895"/>
                  <a:pt x="170" y="869"/>
                  <a:pt x="173" y="842"/>
                </a:cubicBezTo>
                <a:cubicBezTo>
                  <a:pt x="176" y="810"/>
                  <a:pt x="176" y="778"/>
                  <a:pt x="178" y="746"/>
                </a:cubicBezTo>
                <a:cubicBezTo>
                  <a:pt x="178" y="730"/>
                  <a:pt x="176" y="714"/>
                  <a:pt x="177" y="699"/>
                </a:cubicBezTo>
                <a:cubicBezTo>
                  <a:pt x="181" y="652"/>
                  <a:pt x="185" y="606"/>
                  <a:pt x="189" y="559"/>
                </a:cubicBezTo>
                <a:cubicBezTo>
                  <a:pt x="190" y="540"/>
                  <a:pt x="191" y="520"/>
                  <a:pt x="192" y="500"/>
                </a:cubicBezTo>
                <a:cubicBezTo>
                  <a:pt x="196" y="500"/>
                  <a:pt x="200" y="500"/>
                  <a:pt x="205" y="500"/>
                </a:cubicBezTo>
                <a:cubicBezTo>
                  <a:pt x="205" y="504"/>
                  <a:pt x="205" y="506"/>
                  <a:pt x="205" y="509"/>
                </a:cubicBezTo>
                <a:cubicBezTo>
                  <a:pt x="209" y="562"/>
                  <a:pt x="213" y="614"/>
                  <a:pt x="216" y="667"/>
                </a:cubicBezTo>
                <a:cubicBezTo>
                  <a:pt x="218" y="693"/>
                  <a:pt x="218" y="719"/>
                  <a:pt x="219" y="745"/>
                </a:cubicBezTo>
                <a:cubicBezTo>
                  <a:pt x="219" y="764"/>
                  <a:pt x="214" y="783"/>
                  <a:pt x="218" y="801"/>
                </a:cubicBezTo>
                <a:cubicBezTo>
                  <a:pt x="231" y="860"/>
                  <a:pt x="219" y="920"/>
                  <a:pt x="224" y="979"/>
                </a:cubicBezTo>
                <a:cubicBezTo>
                  <a:pt x="224" y="980"/>
                  <a:pt x="224" y="982"/>
                  <a:pt x="224" y="983"/>
                </a:cubicBezTo>
                <a:cubicBezTo>
                  <a:pt x="226" y="992"/>
                  <a:pt x="227" y="1002"/>
                  <a:pt x="229" y="1012"/>
                </a:cubicBezTo>
                <a:close/>
              </a:path>
            </a:pathLst>
          </a:custGeom>
          <a:solidFill>
            <a:srgbClr val="fcfcfc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14" name="CustomShape 8"/>
          <p:cNvSpPr/>
          <p:nvPr/>
        </p:nvSpPr>
        <p:spPr>
          <a:xfrm>
            <a:off x="3657600" y="1660680"/>
            <a:ext cx="1828080" cy="1828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" name="CustomShape 1"/>
          <p:cNvSpPr/>
          <p:nvPr/>
        </p:nvSpPr>
        <p:spPr>
          <a:xfrm>
            <a:off x="-47520" y="2709720"/>
            <a:ext cx="4532040" cy="243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16" name="CustomShape 2"/>
          <p:cNvSpPr/>
          <p:nvPr/>
        </p:nvSpPr>
        <p:spPr>
          <a:xfrm>
            <a:off x="847440" y="231840"/>
            <a:ext cx="4126320" cy="42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36000" rIns="18000" tIns="0" bIns="0">
            <a:spAutoFit/>
          </a:bodyPr>
          <a:p>
            <a:pPr>
              <a:lnSpc>
                <a:spcPct val="100000"/>
              </a:lnSpc>
            </a:pPr>
            <a:r>
              <a:rPr b="1" lang="es-AR" sz="2800" spc="-1" strike="noStrike">
                <a:solidFill>
                  <a:srgbClr val="d94169"/>
                </a:solidFill>
                <a:latin typeface="Arial"/>
                <a:ea typeface="Arial"/>
              </a:rPr>
              <a:t>Diagnóstico</a:t>
            </a:r>
            <a:endParaRPr b="0" lang="es-AR" sz="2800" spc="-1" strike="noStrike">
              <a:latin typeface="Arial"/>
            </a:endParaRPr>
          </a:p>
        </p:txBody>
      </p:sp>
      <p:sp>
        <p:nvSpPr>
          <p:cNvPr id="1017" name="CustomShape 3"/>
          <p:cNvSpPr/>
          <p:nvPr/>
        </p:nvSpPr>
        <p:spPr>
          <a:xfrm>
            <a:off x="3826440" y="1087920"/>
            <a:ext cx="4767480" cy="3925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228600" indent="-227880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</a:pPr>
            <a:r>
              <a:rPr b="0" lang="es-AR" sz="1400" spc="-1" strike="noStrike">
                <a:solidFill>
                  <a:srgbClr val="4d5673"/>
                </a:solidFill>
                <a:latin typeface="Abel"/>
                <a:ea typeface="Arial"/>
              </a:rPr>
              <a:t>Aumento de Cr mayor o igual a 0,3 mg/dl (dentro de 48hs). Aumento mayor a 1,5 veces del nivel basal (últimos 7 días)</a:t>
            </a:r>
            <a:endParaRPr b="0" lang="es-AR" sz="1400" spc="-1" strike="noStrike">
              <a:latin typeface="Arial"/>
            </a:endParaRPr>
          </a:p>
          <a:p>
            <a:pPr marL="228600" indent="-227880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</a:pPr>
            <a:r>
              <a:rPr b="0" lang="es-AR" sz="1400" spc="-1" strike="noStrike">
                <a:solidFill>
                  <a:srgbClr val="4d5673"/>
                </a:solidFill>
                <a:latin typeface="Abel"/>
                <a:ea typeface="Arial"/>
              </a:rPr>
              <a:t>Diuresis menor a 0,5 ml/kg/hr </a:t>
            </a:r>
            <a:endParaRPr b="0" lang="es-AR" sz="1400" spc="-1" strike="noStrike">
              <a:latin typeface="Arial"/>
            </a:endParaRPr>
          </a:p>
          <a:p>
            <a:pPr marL="228600" indent="-227880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</a:pPr>
            <a:r>
              <a:rPr b="0" lang="es-AR" sz="1400" spc="-1" strike="noStrike">
                <a:solidFill>
                  <a:srgbClr val="4d5673"/>
                </a:solidFill>
                <a:latin typeface="Abel"/>
                <a:ea typeface="Arial"/>
              </a:rPr>
              <a:t>Azotemia (acumulación de productos nitrogenados)</a:t>
            </a:r>
            <a:endParaRPr b="0" lang="es-AR" sz="1400" spc="-1" strike="noStrike">
              <a:latin typeface="Arial"/>
            </a:endParaRPr>
          </a:p>
          <a:p>
            <a:pPr marL="228600" indent="-227880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</a:pPr>
            <a:r>
              <a:rPr b="0" lang="es-AR" sz="1400" spc="-1" strike="noStrike">
                <a:solidFill>
                  <a:srgbClr val="4d5673"/>
                </a:solidFill>
                <a:latin typeface="Abel"/>
                <a:ea typeface="Arial"/>
              </a:rPr>
              <a:t>Ecografía renal o TC abd: si hay hidronefrosis es POSTRENAL. </a:t>
            </a:r>
            <a:endParaRPr b="0" lang="es-AR" sz="1400" spc="-1" strike="noStrike">
              <a:latin typeface="Arial"/>
            </a:endParaRPr>
          </a:p>
          <a:p>
            <a:pPr marL="228600" indent="-227880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</a:pPr>
            <a:r>
              <a:rPr b="0" lang="es-AR" sz="1400" spc="-1" strike="noStrike">
                <a:solidFill>
                  <a:srgbClr val="4d5673"/>
                </a:solidFill>
                <a:latin typeface="Abel"/>
                <a:ea typeface="Arial"/>
              </a:rPr>
              <a:t>Si no hay hidronefrosis: tiene riñones anormales? SI: IRC</a:t>
            </a:r>
            <a:endParaRPr b="0" lang="es-AR" sz="1400" spc="-1" strike="noStrike">
              <a:latin typeface="Arial"/>
            </a:endParaRPr>
          </a:p>
          <a:p>
            <a:pPr marL="228600" indent="-227880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</a:pPr>
            <a:r>
              <a:rPr b="0" lang="es-AR" sz="1400" spc="-1" strike="noStrike">
                <a:solidFill>
                  <a:srgbClr val="4d5673"/>
                </a:solidFill>
                <a:latin typeface="Abel"/>
                <a:ea typeface="Arial"/>
              </a:rPr>
              <a:t>NO: ver sedimento urinario. Anormal: RENAL (para algunos biopsiar)</a:t>
            </a:r>
            <a:endParaRPr b="0" lang="es-AR" sz="1400" spc="-1" strike="noStrike">
              <a:latin typeface="Arial"/>
            </a:endParaRPr>
          </a:p>
          <a:p>
            <a:pPr marL="228600" indent="-227880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</a:pPr>
            <a:r>
              <a:rPr b="0" lang="es-AR" sz="1400" spc="-1" strike="noStrike">
                <a:solidFill>
                  <a:srgbClr val="4d5673"/>
                </a:solidFill>
                <a:latin typeface="Abel"/>
                <a:ea typeface="Arial"/>
              </a:rPr>
              <a:t>Normal: ver orina electrolitos.</a:t>
            </a:r>
            <a:endParaRPr b="0" lang="es-AR" sz="1400" spc="-1" strike="noStrike">
              <a:latin typeface="Arial"/>
            </a:endParaRPr>
          </a:p>
          <a:p>
            <a:pPr marL="228600" indent="-227880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</a:pPr>
            <a:r>
              <a:rPr b="0" lang="es-AR" sz="1400" spc="-1" strike="noStrike">
                <a:solidFill>
                  <a:srgbClr val="4d5673"/>
                </a:solidFill>
                <a:latin typeface="Abel"/>
                <a:ea typeface="Arial"/>
              </a:rPr>
              <a:t>NaU dism, FENa &lt; 1%, OsmU &gt; 500, Urea dism. PRERRENAL. Ver causa si es hiper o hipovolemico</a:t>
            </a:r>
            <a:endParaRPr b="0" lang="es-AR" sz="1400" spc="-1" strike="noStrike">
              <a:latin typeface="Arial"/>
            </a:endParaRPr>
          </a:p>
          <a:p>
            <a:pPr marL="228600" indent="-227880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</a:pPr>
            <a:r>
              <a:rPr b="0" lang="es-AR" sz="1400" spc="-1" strike="noStrike">
                <a:solidFill>
                  <a:srgbClr val="4d5673"/>
                </a:solidFill>
                <a:latin typeface="Abel"/>
                <a:ea typeface="Arial"/>
              </a:rPr>
              <a:t>NaU aum, FENa &gt;2%, OsmU &lt; 350, Urea aum. RENAL *NTA</a:t>
            </a:r>
            <a:endParaRPr b="0" lang="es-AR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-AR" sz="1400" spc="-1" strike="noStrike">
              <a:latin typeface="Arial"/>
            </a:endParaRPr>
          </a:p>
        </p:txBody>
      </p:sp>
      <p:pic>
        <p:nvPicPr>
          <p:cNvPr id="1018" name="Imagen 1" descr=""/>
          <p:cNvPicPr/>
          <p:nvPr/>
        </p:nvPicPr>
        <p:blipFill>
          <a:blip r:embed="rId1"/>
          <a:stretch/>
        </p:blipFill>
        <p:spPr>
          <a:xfrm>
            <a:off x="399960" y="1156320"/>
            <a:ext cx="3224160" cy="3224160"/>
          </a:xfrm>
          <a:prstGeom prst="rect">
            <a:avLst/>
          </a:prstGeom>
          <a:ln>
            <a:noFill/>
          </a:ln>
        </p:spPr>
      </p:pic>
      <p:sp>
        <p:nvSpPr>
          <p:cNvPr id="1019" name="CustomShape 4"/>
          <p:cNvSpPr/>
          <p:nvPr/>
        </p:nvSpPr>
        <p:spPr>
          <a:xfrm>
            <a:off x="3867480" y="94680"/>
            <a:ext cx="5132160" cy="912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s-AR" sz="900" spc="-1" strike="noStrike">
                <a:solidFill>
                  <a:srgbClr val="4d5673"/>
                </a:solidFill>
                <a:latin typeface="Arial"/>
                <a:ea typeface="Arial"/>
              </a:rPr>
              <a:t>Dificil diferenciar IRC terminal (oligoanuria) de IRA, pero IRC tiene:</a:t>
            </a:r>
            <a:endParaRPr b="0" lang="es-AR" sz="9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AR" sz="900" spc="-1" strike="noStrike">
                <a:solidFill>
                  <a:srgbClr val="4d5673"/>
                </a:solidFill>
                <a:latin typeface="Arial"/>
                <a:ea typeface="Arial"/>
              </a:rPr>
              <a:t>- Anemia</a:t>
            </a:r>
            <a:endParaRPr b="0" lang="es-AR" sz="9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AR" sz="900" spc="-1" strike="noStrike">
                <a:solidFill>
                  <a:srgbClr val="4d5673"/>
                </a:solidFill>
                <a:latin typeface="Arial"/>
                <a:ea typeface="Arial"/>
              </a:rPr>
              <a:t>- HipoCa2+</a:t>
            </a:r>
            <a:endParaRPr b="0" lang="es-AR" sz="9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AR" sz="900" spc="-1" strike="noStrike">
                <a:solidFill>
                  <a:srgbClr val="4d5673"/>
                </a:solidFill>
                <a:latin typeface="Arial"/>
                <a:ea typeface="Arial"/>
              </a:rPr>
              <a:t>- Osteodistrofia renal</a:t>
            </a:r>
            <a:endParaRPr b="0" lang="es-AR" sz="9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AR" sz="900" spc="-1" strike="noStrike">
                <a:solidFill>
                  <a:srgbClr val="4d5673"/>
                </a:solidFill>
                <a:latin typeface="Arial"/>
                <a:ea typeface="Arial"/>
              </a:rPr>
              <a:t>- Neuropatía</a:t>
            </a:r>
            <a:endParaRPr b="0" lang="es-AR" sz="9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AR" sz="900" spc="-1" strike="noStrike">
                <a:solidFill>
                  <a:srgbClr val="4d5673"/>
                </a:solidFill>
                <a:latin typeface="Arial"/>
                <a:ea typeface="Arial"/>
              </a:rPr>
              <a:t>- Riñones pequeños</a:t>
            </a:r>
            <a:endParaRPr b="0" lang="es-AR" sz="9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" name="CustomShape 1"/>
          <p:cNvSpPr/>
          <p:nvPr/>
        </p:nvSpPr>
        <p:spPr>
          <a:xfrm>
            <a:off x="453600" y="568800"/>
            <a:ext cx="5846400" cy="711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noAutofit/>
          </a:bodyPr>
          <a:p>
            <a:pPr marL="457200" indent="-316800">
              <a:lnSpc>
                <a:spcPct val="100000"/>
              </a:lnSpc>
            </a:pPr>
            <a:r>
              <a:rPr b="0" lang="es-AR" sz="4400" spc="-1" strike="noStrike">
                <a:solidFill>
                  <a:srgbClr val="4d5673"/>
                </a:solidFill>
                <a:latin typeface="Abel"/>
                <a:ea typeface="Abel"/>
              </a:rPr>
              <a:t>Abordaje de la IRA</a:t>
            </a:r>
            <a:endParaRPr b="0" lang="es-AR" sz="4400" spc="-1" strike="noStrike">
              <a:latin typeface="Arial"/>
            </a:endParaRPr>
          </a:p>
        </p:txBody>
      </p:sp>
      <p:sp>
        <p:nvSpPr>
          <p:cNvPr id="1021" name="CustomShape 2"/>
          <p:cNvSpPr/>
          <p:nvPr/>
        </p:nvSpPr>
        <p:spPr>
          <a:xfrm>
            <a:off x="595440" y="1539360"/>
            <a:ext cx="2421000" cy="333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s-AR" sz="1600" spc="-1" strike="noStrike">
                <a:solidFill>
                  <a:srgbClr val="4d5673"/>
                </a:solidFill>
                <a:latin typeface="Arial"/>
                <a:ea typeface="Arial"/>
              </a:rPr>
              <a:t>Es prerrenal?</a:t>
            </a:r>
            <a:endParaRPr b="0" lang="es-AR" sz="1600" spc="-1" strike="noStrike">
              <a:latin typeface="Arial"/>
            </a:endParaRPr>
          </a:p>
        </p:txBody>
      </p:sp>
      <p:sp>
        <p:nvSpPr>
          <p:cNvPr id="1022" name="CustomShape 3"/>
          <p:cNvSpPr/>
          <p:nvPr/>
        </p:nvSpPr>
        <p:spPr>
          <a:xfrm>
            <a:off x="595440" y="2054160"/>
            <a:ext cx="2421000" cy="889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s-AR" sz="1050" spc="-1" strike="noStrike">
                <a:solidFill>
                  <a:srgbClr val="4d5673"/>
                </a:solidFill>
                <a:latin typeface="Arial"/>
                <a:ea typeface="Arial"/>
              </a:rPr>
              <a:t>Si presenta hipotensión, hipovolemia, natriuresis, posible embolia renal (sospechar si tiene FA + dolor renal + LDH aum). Probar a restaurar volemia con expansión</a:t>
            </a:r>
            <a:endParaRPr b="0" lang="es-AR" sz="1050" spc="-1" strike="noStrike">
              <a:latin typeface="Arial"/>
            </a:endParaRPr>
          </a:p>
        </p:txBody>
      </p:sp>
      <p:sp>
        <p:nvSpPr>
          <p:cNvPr id="1023" name="CustomShape 4"/>
          <p:cNvSpPr/>
          <p:nvPr/>
        </p:nvSpPr>
        <p:spPr>
          <a:xfrm>
            <a:off x="3354480" y="1539360"/>
            <a:ext cx="2421000" cy="333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s-AR" sz="1600" spc="-1" strike="noStrike">
                <a:solidFill>
                  <a:srgbClr val="4d5673"/>
                </a:solidFill>
                <a:latin typeface="Arial"/>
                <a:ea typeface="Arial"/>
              </a:rPr>
              <a:t>Es renal?</a:t>
            </a:r>
            <a:endParaRPr b="0" lang="es-AR" sz="1600" spc="-1" strike="noStrike">
              <a:latin typeface="Arial"/>
            </a:endParaRPr>
          </a:p>
        </p:txBody>
      </p:sp>
      <p:sp>
        <p:nvSpPr>
          <p:cNvPr id="1024" name="CustomShape 5"/>
          <p:cNvSpPr/>
          <p:nvPr/>
        </p:nvSpPr>
        <p:spPr>
          <a:xfrm>
            <a:off x="3354480" y="2054160"/>
            <a:ext cx="2641680" cy="1368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s-AR" sz="1050" spc="-1" strike="noStrike">
                <a:solidFill>
                  <a:srgbClr val="4d5673"/>
                </a:solidFill>
                <a:latin typeface="Arial"/>
                <a:ea typeface="Arial"/>
              </a:rPr>
              <a:t>Antecedentes de ingesta de fco nefrotóxico, isquemia renal o hipotensión mantenida no tratada, rabdomiólisis, colestasis, hemólisis, sepsis oculta. Determinar Na+ en orina. Examinar sedimento y buscar proteinuria o hematuria. </a:t>
            </a:r>
            <a:endParaRPr b="0" lang="es-AR" sz="105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-AR" sz="1050" spc="-1" strike="noStrike">
              <a:latin typeface="Arial"/>
            </a:endParaRPr>
          </a:p>
        </p:txBody>
      </p:sp>
      <p:sp>
        <p:nvSpPr>
          <p:cNvPr id="1025" name="CustomShape 6"/>
          <p:cNvSpPr/>
          <p:nvPr/>
        </p:nvSpPr>
        <p:spPr>
          <a:xfrm>
            <a:off x="595440" y="1932120"/>
            <a:ext cx="2411280" cy="35280"/>
          </a:xfrm>
          <a:prstGeom prst="rect">
            <a:avLst/>
          </a:prstGeom>
          <a:solidFill>
            <a:srgbClr val="d941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26" name="CustomShape 7"/>
          <p:cNvSpPr/>
          <p:nvPr/>
        </p:nvSpPr>
        <p:spPr>
          <a:xfrm>
            <a:off x="3354480" y="1932120"/>
            <a:ext cx="2411280" cy="35280"/>
          </a:xfrm>
          <a:prstGeom prst="rect">
            <a:avLst/>
          </a:prstGeom>
          <a:solidFill>
            <a:srgbClr val="d941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027" name="Imagen 10" descr=""/>
          <p:cNvPicPr/>
          <p:nvPr/>
        </p:nvPicPr>
        <p:blipFill>
          <a:blip r:embed="rId1"/>
          <a:stretch/>
        </p:blipFill>
        <p:spPr>
          <a:xfrm>
            <a:off x="5996880" y="2419920"/>
            <a:ext cx="2814120" cy="2346480"/>
          </a:xfrm>
          <a:prstGeom prst="rect">
            <a:avLst/>
          </a:prstGeom>
          <a:ln>
            <a:noFill/>
          </a:ln>
        </p:spPr>
      </p:pic>
      <p:sp>
        <p:nvSpPr>
          <p:cNvPr id="1028" name="CustomShape 8"/>
          <p:cNvSpPr/>
          <p:nvPr/>
        </p:nvSpPr>
        <p:spPr>
          <a:xfrm>
            <a:off x="595440" y="3130920"/>
            <a:ext cx="2421000" cy="333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s-AR" sz="1600" spc="-1" strike="noStrike">
                <a:solidFill>
                  <a:srgbClr val="4d5673"/>
                </a:solidFill>
                <a:latin typeface="Arial"/>
                <a:ea typeface="Arial"/>
              </a:rPr>
              <a:t>Es postrenal?</a:t>
            </a:r>
            <a:endParaRPr b="0" lang="es-AR" sz="1600" spc="-1" strike="noStrike">
              <a:latin typeface="Arial"/>
            </a:endParaRPr>
          </a:p>
        </p:txBody>
      </p:sp>
      <p:sp>
        <p:nvSpPr>
          <p:cNvPr id="1029" name="CustomShape 9"/>
          <p:cNvSpPr/>
          <p:nvPr/>
        </p:nvSpPr>
        <p:spPr>
          <a:xfrm>
            <a:off x="609480" y="3506040"/>
            <a:ext cx="2411280" cy="35280"/>
          </a:xfrm>
          <a:prstGeom prst="rect">
            <a:avLst/>
          </a:prstGeom>
          <a:solidFill>
            <a:srgbClr val="d941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30" name="CustomShape 10"/>
          <p:cNvSpPr/>
          <p:nvPr/>
        </p:nvSpPr>
        <p:spPr>
          <a:xfrm>
            <a:off x="609480" y="3655800"/>
            <a:ext cx="2421000" cy="1208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s-AR" sz="1050" spc="-1" strike="noStrike">
                <a:solidFill>
                  <a:srgbClr val="4d5673"/>
                </a:solidFill>
                <a:latin typeface="Arial"/>
                <a:ea typeface="Arial"/>
              </a:rPr>
              <a:t>Antecedentes de prostatismo, cólicos nefríticos de repetición, patología tumoral intraabdominal, pélvica o prostática. Ver si es monorreno. Descartar globo vesical y pelvis congelada. En duda hacer ecografía abdominal.</a:t>
            </a:r>
            <a:endParaRPr b="0" lang="es-AR" sz="105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CustomShape 1"/>
          <p:cNvSpPr/>
          <p:nvPr/>
        </p:nvSpPr>
        <p:spPr>
          <a:xfrm>
            <a:off x="453600" y="568800"/>
            <a:ext cx="5846400" cy="711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noAutofit/>
          </a:bodyPr>
          <a:p>
            <a:pPr marL="457200" indent="-316800">
              <a:lnSpc>
                <a:spcPct val="100000"/>
              </a:lnSpc>
            </a:pPr>
            <a:r>
              <a:rPr b="0" lang="es-AR" sz="4400" spc="-1" strike="noStrike">
                <a:solidFill>
                  <a:srgbClr val="4d5673"/>
                </a:solidFill>
                <a:latin typeface="Abel"/>
                <a:ea typeface="Abel"/>
              </a:rPr>
              <a:t>Tratamiento de la IRA</a:t>
            </a:r>
            <a:endParaRPr b="0" lang="es-AR" sz="4400" spc="-1" strike="noStrike">
              <a:latin typeface="Arial"/>
            </a:endParaRPr>
          </a:p>
        </p:txBody>
      </p:sp>
      <p:sp>
        <p:nvSpPr>
          <p:cNvPr id="1032" name="CustomShape 2"/>
          <p:cNvSpPr/>
          <p:nvPr/>
        </p:nvSpPr>
        <p:spPr>
          <a:xfrm>
            <a:off x="595440" y="1539360"/>
            <a:ext cx="2421000" cy="333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s-AR" sz="1600" spc="-1" strike="noStrike">
                <a:solidFill>
                  <a:srgbClr val="4d5673"/>
                </a:solidFill>
                <a:latin typeface="Arial"/>
                <a:ea typeface="Arial"/>
              </a:rPr>
              <a:t>Es prerrenal?</a:t>
            </a:r>
            <a:endParaRPr b="0" lang="es-AR" sz="1600" spc="-1" strike="noStrike">
              <a:latin typeface="Arial"/>
            </a:endParaRPr>
          </a:p>
        </p:txBody>
      </p:sp>
      <p:sp>
        <p:nvSpPr>
          <p:cNvPr id="1033" name="CustomShape 3"/>
          <p:cNvSpPr/>
          <p:nvPr/>
        </p:nvSpPr>
        <p:spPr>
          <a:xfrm>
            <a:off x="595440" y="2054160"/>
            <a:ext cx="2421000" cy="2008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s-AR" sz="1050" spc="-1" strike="noStrike">
                <a:solidFill>
                  <a:srgbClr val="4d5673"/>
                </a:solidFill>
                <a:latin typeface="Arial"/>
                <a:ea typeface="Arial"/>
              </a:rPr>
              <a:t>Expansión. Si continúa sin diuresis adecuada, dar Furosemida 120-240 mg IV. </a:t>
            </a:r>
            <a:endParaRPr b="0" lang="es-AR" sz="105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AR" sz="1050" spc="-1" strike="noStrike">
                <a:solidFill>
                  <a:srgbClr val="4d5673"/>
                </a:solidFill>
                <a:latin typeface="Arial"/>
                <a:ea typeface="Arial"/>
              </a:rPr>
              <a:t>Colocación de sonda vesical descarta uropatía obstructiva baja. </a:t>
            </a:r>
            <a:endParaRPr b="0" lang="es-AR" sz="105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AR" sz="1050" spc="-1" strike="noStrike">
                <a:solidFill>
                  <a:srgbClr val="4d5673"/>
                </a:solidFill>
                <a:latin typeface="Arial"/>
                <a:ea typeface="Arial"/>
              </a:rPr>
              <a:t>ICC: Inotrópicos (dobutamina, dopa) y diureticos. NO VA RESPONDER A EXPANSIÓN, EMPEORA</a:t>
            </a:r>
            <a:endParaRPr b="0" lang="es-AR" sz="105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AR" sz="1050" spc="-1" strike="noStrike">
                <a:solidFill>
                  <a:srgbClr val="4d5673"/>
                </a:solidFill>
                <a:latin typeface="Arial"/>
                <a:ea typeface="Arial"/>
              </a:rPr>
              <a:t>Sx hepatorrenal: Octreotide, midadrine, albúmina</a:t>
            </a:r>
            <a:endParaRPr b="0" lang="es-AR" sz="105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AR" sz="1050" spc="-1" strike="noStrike">
                <a:solidFill>
                  <a:srgbClr val="4d5673"/>
                </a:solidFill>
                <a:latin typeface="Arial"/>
                <a:ea typeface="Arial"/>
              </a:rPr>
              <a:t>Sepsis: ATB, vasopresores, SF</a:t>
            </a:r>
            <a:endParaRPr b="0" lang="es-AR" sz="105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AR" sz="1050" spc="-1" strike="noStrike">
                <a:solidFill>
                  <a:srgbClr val="4d5673"/>
                </a:solidFill>
                <a:latin typeface="Arial"/>
                <a:ea typeface="Arial"/>
              </a:rPr>
              <a:t>Hipovolemia: SF, tomar agua</a:t>
            </a:r>
            <a:endParaRPr b="0" lang="es-AR" sz="1050" spc="-1" strike="noStrike">
              <a:latin typeface="Arial"/>
            </a:endParaRPr>
          </a:p>
        </p:txBody>
      </p:sp>
      <p:sp>
        <p:nvSpPr>
          <p:cNvPr id="1034" name="CustomShape 4"/>
          <p:cNvSpPr/>
          <p:nvPr/>
        </p:nvSpPr>
        <p:spPr>
          <a:xfrm>
            <a:off x="3354480" y="1539360"/>
            <a:ext cx="2421000" cy="333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s-AR" sz="1600" spc="-1" strike="noStrike">
                <a:solidFill>
                  <a:srgbClr val="4d5673"/>
                </a:solidFill>
                <a:latin typeface="Arial"/>
                <a:ea typeface="Arial"/>
              </a:rPr>
              <a:t>Es renal?</a:t>
            </a:r>
            <a:endParaRPr b="0" lang="es-AR" sz="1600" spc="-1" strike="noStrike">
              <a:latin typeface="Arial"/>
            </a:endParaRPr>
          </a:p>
        </p:txBody>
      </p:sp>
      <p:sp>
        <p:nvSpPr>
          <p:cNvPr id="1035" name="CustomShape 5"/>
          <p:cNvSpPr/>
          <p:nvPr/>
        </p:nvSpPr>
        <p:spPr>
          <a:xfrm>
            <a:off x="3354480" y="2054160"/>
            <a:ext cx="2641680" cy="889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s-AR" sz="1050" spc="-1" strike="noStrike">
                <a:solidFill>
                  <a:srgbClr val="4d5673"/>
                </a:solidFill>
                <a:latin typeface="Arial"/>
                <a:ea typeface="Arial"/>
              </a:rPr>
              <a:t>NTA: ver como responde a furo, discontinuar fcos nefrotoxicos. Para rabdomiólisis dar SF. SIEMPRE TRATAR LA CAUSA</a:t>
            </a:r>
            <a:endParaRPr b="0" lang="es-AR" sz="105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AR" sz="1050" spc="-1" strike="noStrike">
                <a:solidFill>
                  <a:srgbClr val="4d5673"/>
                </a:solidFill>
                <a:latin typeface="Arial"/>
                <a:ea typeface="Arial"/>
              </a:rPr>
              <a:t>NIA: esteroides</a:t>
            </a:r>
            <a:endParaRPr b="0" lang="es-AR" sz="1050" spc="-1" strike="noStrike">
              <a:latin typeface="Arial"/>
            </a:endParaRPr>
          </a:p>
        </p:txBody>
      </p:sp>
      <p:sp>
        <p:nvSpPr>
          <p:cNvPr id="1036" name="CustomShape 6"/>
          <p:cNvSpPr/>
          <p:nvPr/>
        </p:nvSpPr>
        <p:spPr>
          <a:xfrm>
            <a:off x="595440" y="1932120"/>
            <a:ext cx="2411280" cy="35280"/>
          </a:xfrm>
          <a:prstGeom prst="rect">
            <a:avLst/>
          </a:prstGeom>
          <a:solidFill>
            <a:srgbClr val="d941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37" name="CustomShape 7"/>
          <p:cNvSpPr/>
          <p:nvPr/>
        </p:nvSpPr>
        <p:spPr>
          <a:xfrm>
            <a:off x="3354480" y="1932120"/>
            <a:ext cx="2411280" cy="35280"/>
          </a:xfrm>
          <a:prstGeom prst="rect">
            <a:avLst/>
          </a:prstGeom>
          <a:solidFill>
            <a:srgbClr val="d941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38" name="CustomShape 8"/>
          <p:cNvSpPr/>
          <p:nvPr/>
        </p:nvSpPr>
        <p:spPr>
          <a:xfrm>
            <a:off x="3296160" y="2969280"/>
            <a:ext cx="2421000" cy="333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s-AR" sz="1600" spc="-1" strike="noStrike">
                <a:solidFill>
                  <a:srgbClr val="4d5673"/>
                </a:solidFill>
                <a:latin typeface="Arial"/>
                <a:ea typeface="Arial"/>
              </a:rPr>
              <a:t>Es postrenal?</a:t>
            </a:r>
            <a:endParaRPr b="0" lang="es-AR" sz="1600" spc="-1" strike="noStrike">
              <a:latin typeface="Arial"/>
            </a:endParaRPr>
          </a:p>
        </p:txBody>
      </p:sp>
      <p:sp>
        <p:nvSpPr>
          <p:cNvPr id="1039" name="CustomShape 9"/>
          <p:cNvSpPr/>
          <p:nvPr/>
        </p:nvSpPr>
        <p:spPr>
          <a:xfrm>
            <a:off x="3354480" y="3367800"/>
            <a:ext cx="2411280" cy="35280"/>
          </a:xfrm>
          <a:prstGeom prst="rect">
            <a:avLst/>
          </a:prstGeom>
          <a:solidFill>
            <a:srgbClr val="d941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40" name="CustomShape 10"/>
          <p:cNvSpPr/>
          <p:nvPr/>
        </p:nvSpPr>
        <p:spPr>
          <a:xfrm>
            <a:off x="3321720" y="3513600"/>
            <a:ext cx="2641680" cy="729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s-AR" sz="1050" spc="-1" strike="noStrike">
                <a:solidFill>
                  <a:srgbClr val="4d5673"/>
                </a:solidFill>
                <a:latin typeface="Arial"/>
                <a:ea typeface="Arial"/>
              </a:rPr>
              <a:t>HPB: inh. Alfa 1 (tamsulosina) o inh 5-alfa reductasa (finasteride), cateter foley</a:t>
            </a:r>
            <a:endParaRPr b="0" lang="es-AR" sz="105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AR" sz="1050" spc="-1" strike="noStrike">
                <a:solidFill>
                  <a:srgbClr val="4d5673"/>
                </a:solidFill>
                <a:latin typeface="Arial"/>
                <a:ea typeface="Arial"/>
              </a:rPr>
              <a:t>Litiasis: stent</a:t>
            </a:r>
            <a:endParaRPr b="0" lang="es-AR" sz="105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AR" sz="1050" spc="-1" strike="noStrike">
                <a:solidFill>
                  <a:srgbClr val="4d5673"/>
                </a:solidFill>
                <a:latin typeface="Arial"/>
                <a:ea typeface="Arial"/>
              </a:rPr>
              <a:t>Discontinuar anticolinergicos</a:t>
            </a:r>
            <a:endParaRPr b="0" lang="es-AR" sz="1050" spc="-1" strike="noStrike">
              <a:latin typeface="Arial"/>
            </a:endParaRPr>
          </a:p>
        </p:txBody>
      </p:sp>
      <p:sp>
        <p:nvSpPr>
          <p:cNvPr id="1041" name="CustomShape 11"/>
          <p:cNvSpPr/>
          <p:nvPr/>
        </p:nvSpPr>
        <p:spPr>
          <a:xfrm>
            <a:off x="5516640" y="75240"/>
            <a:ext cx="3626640" cy="5067360"/>
          </a:xfrm>
          <a:custGeom>
            <a:avLst/>
            <a:gdLst/>
            <a:ahLst/>
            <a:rect l="l" t="t" r="r" b="b"/>
            <a:pathLst>
              <a:path w="3627260" h="5068194">
                <a:moveTo>
                  <a:pt x="1804535" y="0"/>
                </a:moveTo>
                <a:lnTo>
                  <a:pt x="2784434" y="0"/>
                </a:lnTo>
                <a:lnTo>
                  <a:pt x="2763794" y="34641"/>
                </a:lnTo>
                <a:cubicBezTo>
                  <a:pt x="2672580" y="179903"/>
                  <a:pt x="2586466" y="320079"/>
                  <a:pt x="2622724" y="500950"/>
                </a:cubicBezTo>
                <a:cubicBezTo>
                  <a:pt x="2634811" y="561240"/>
                  <a:pt x="2683156" y="621531"/>
                  <a:pt x="2731501" y="645647"/>
                </a:cubicBezTo>
                <a:cubicBezTo>
                  <a:pt x="2973226" y="742111"/>
                  <a:pt x="3214952" y="838576"/>
                  <a:pt x="3444592" y="935040"/>
                </a:cubicBezTo>
                <a:cubicBezTo>
                  <a:pt x="3514088" y="959156"/>
                  <a:pt x="3574519" y="990055"/>
                  <a:pt x="3626453" y="1027172"/>
                </a:cubicBezTo>
                <a:lnTo>
                  <a:pt x="3627260" y="1027851"/>
                </a:lnTo>
                <a:lnTo>
                  <a:pt x="3627260" y="3386407"/>
                </a:lnTo>
                <a:lnTo>
                  <a:pt x="3610778" y="3322540"/>
                </a:lnTo>
                <a:cubicBezTo>
                  <a:pt x="3550347" y="3066306"/>
                  <a:pt x="3511067" y="2804043"/>
                  <a:pt x="3492937" y="2538765"/>
                </a:cubicBezTo>
                <a:cubicBezTo>
                  <a:pt x="3480851" y="2357894"/>
                  <a:pt x="3432506" y="2177023"/>
                  <a:pt x="3396247" y="1947919"/>
                </a:cubicBezTo>
                <a:cubicBezTo>
                  <a:pt x="3359988" y="2020267"/>
                  <a:pt x="3335815" y="2044384"/>
                  <a:pt x="3323729" y="2080558"/>
                </a:cubicBezTo>
                <a:cubicBezTo>
                  <a:pt x="3263298" y="2309661"/>
                  <a:pt x="3202866" y="2526707"/>
                  <a:pt x="3142435" y="2743752"/>
                </a:cubicBezTo>
                <a:cubicBezTo>
                  <a:pt x="3130348" y="2804043"/>
                  <a:pt x="3130348" y="2864333"/>
                  <a:pt x="3118262" y="2924623"/>
                </a:cubicBezTo>
                <a:cubicBezTo>
                  <a:pt x="3082003" y="3419005"/>
                  <a:pt x="3142435" y="3901328"/>
                  <a:pt x="3214952" y="4383651"/>
                </a:cubicBezTo>
                <a:cubicBezTo>
                  <a:pt x="3248190" y="4582609"/>
                  <a:pt x="3270096" y="4782321"/>
                  <a:pt x="3282182" y="4982410"/>
                </a:cubicBezTo>
                <a:lnTo>
                  <a:pt x="3285311" y="5068194"/>
                </a:lnTo>
                <a:lnTo>
                  <a:pt x="2409721" y="5068194"/>
                </a:lnTo>
                <a:lnTo>
                  <a:pt x="2393085" y="4829800"/>
                </a:lnTo>
                <a:cubicBezTo>
                  <a:pt x="2380998" y="4793626"/>
                  <a:pt x="2380998" y="4757451"/>
                  <a:pt x="2380998" y="4721277"/>
                </a:cubicBezTo>
                <a:cubicBezTo>
                  <a:pt x="2332653" y="4721277"/>
                  <a:pt x="2284308" y="4721277"/>
                  <a:pt x="2223877" y="4721277"/>
                </a:cubicBezTo>
                <a:lnTo>
                  <a:pt x="2210616" y="5068194"/>
                </a:lnTo>
                <a:lnTo>
                  <a:pt x="1313865" y="5068194"/>
                </a:lnTo>
                <a:lnTo>
                  <a:pt x="1317216" y="4974497"/>
                </a:lnTo>
                <a:cubicBezTo>
                  <a:pt x="1327980" y="4793626"/>
                  <a:pt x="1347621" y="4612755"/>
                  <a:pt x="1377836" y="4431883"/>
                </a:cubicBezTo>
                <a:cubicBezTo>
                  <a:pt x="1462440" y="3913386"/>
                  <a:pt x="1547044" y="3394889"/>
                  <a:pt x="1474527" y="2876391"/>
                </a:cubicBezTo>
                <a:cubicBezTo>
                  <a:pt x="1438268" y="2586997"/>
                  <a:pt x="1329491" y="2297604"/>
                  <a:pt x="1256973" y="2008209"/>
                </a:cubicBezTo>
                <a:cubicBezTo>
                  <a:pt x="1256973" y="2008209"/>
                  <a:pt x="1232801" y="1996152"/>
                  <a:pt x="1208628" y="1984093"/>
                </a:cubicBezTo>
                <a:cubicBezTo>
                  <a:pt x="1160283" y="2249371"/>
                  <a:pt x="1099852" y="2502591"/>
                  <a:pt x="1075679" y="2755811"/>
                </a:cubicBezTo>
                <a:cubicBezTo>
                  <a:pt x="1063593" y="3141669"/>
                  <a:pt x="954816" y="3503411"/>
                  <a:pt x="821867" y="3865154"/>
                </a:cubicBezTo>
                <a:cubicBezTo>
                  <a:pt x="749349" y="4058083"/>
                  <a:pt x="737263" y="4287186"/>
                  <a:pt x="688918" y="4492174"/>
                </a:cubicBezTo>
                <a:cubicBezTo>
                  <a:pt x="640573" y="4685103"/>
                  <a:pt x="604314" y="4878032"/>
                  <a:pt x="519710" y="5046845"/>
                </a:cubicBezTo>
                <a:lnTo>
                  <a:pt x="506986" y="5068194"/>
                </a:lnTo>
                <a:lnTo>
                  <a:pt x="111870" y="5068194"/>
                </a:lnTo>
                <a:lnTo>
                  <a:pt x="134460" y="4956410"/>
                </a:lnTo>
                <a:cubicBezTo>
                  <a:pt x="148057" y="4893105"/>
                  <a:pt x="163164" y="4829800"/>
                  <a:pt x="181294" y="4769509"/>
                </a:cubicBezTo>
                <a:cubicBezTo>
                  <a:pt x="181294" y="4721277"/>
                  <a:pt x="193380" y="4685103"/>
                  <a:pt x="205466" y="4648929"/>
                </a:cubicBezTo>
                <a:cubicBezTo>
                  <a:pt x="193380" y="4636871"/>
                  <a:pt x="181294" y="4636871"/>
                  <a:pt x="169207" y="4636871"/>
                </a:cubicBezTo>
                <a:cubicBezTo>
                  <a:pt x="108776" y="4697161"/>
                  <a:pt x="60431" y="4769509"/>
                  <a:pt x="0" y="4841858"/>
                </a:cubicBezTo>
                <a:cubicBezTo>
                  <a:pt x="36258" y="4660987"/>
                  <a:pt x="96690" y="4492174"/>
                  <a:pt x="253811" y="4371593"/>
                </a:cubicBezTo>
                <a:cubicBezTo>
                  <a:pt x="326330" y="4311303"/>
                  <a:pt x="374674" y="4214838"/>
                  <a:pt x="398847" y="4118373"/>
                </a:cubicBezTo>
                <a:cubicBezTo>
                  <a:pt x="423020" y="3925444"/>
                  <a:pt x="423020" y="3720457"/>
                  <a:pt x="447193" y="3527527"/>
                </a:cubicBezTo>
                <a:cubicBezTo>
                  <a:pt x="483451" y="3322540"/>
                  <a:pt x="543882" y="3117553"/>
                  <a:pt x="580141" y="2912565"/>
                </a:cubicBezTo>
                <a:cubicBezTo>
                  <a:pt x="604314" y="2791985"/>
                  <a:pt x="616400" y="2683462"/>
                  <a:pt x="628486" y="2562881"/>
                </a:cubicBezTo>
                <a:cubicBezTo>
                  <a:pt x="664745" y="2189081"/>
                  <a:pt x="688918" y="1803222"/>
                  <a:pt x="737263" y="1417364"/>
                </a:cubicBezTo>
                <a:cubicBezTo>
                  <a:pt x="761436" y="1152086"/>
                  <a:pt x="942730" y="1007389"/>
                  <a:pt x="1184456" y="922983"/>
                </a:cubicBezTo>
                <a:cubicBezTo>
                  <a:pt x="1426182" y="826518"/>
                  <a:pt x="1655821" y="742111"/>
                  <a:pt x="1885461" y="633589"/>
                </a:cubicBezTo>
                <a:cubicBezTo>
                  <a:pt x="1921719" y="621531"/>
                  <a:pt x="1970065" y="573298"/>
                  <a:pt x="1970065" y="537124"/>
                </a:cubicBezTo>
                <a:cubicBezTo>
                  <a:pt x="1970065" y="392427"/>
                  <a:pt x="2018410" y="235672"/>
                  <a:pt x="1885461" y="115091"/>
                </a:cubicBezTo>
                <a:cubicBezTo>
                  <a:pt x="1867332" y="93990"/>
                  <a:pt x="1850713" y="72134"/>
                  <a:pt x="1835227" y="49526"/>
                </a:cubicBezTo>
                <a:close/>
              </a:path>
            </a:pathLst>
          </a:custGeom>
          <a:solidFill>
            <a:srgbClr val="eb6775">
              <a:alpha val="5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042" name="Imagen 5" descr=""/>
          <p:cNvPicPr/>
          <p:nvPr/>
        </p:nvPicPr>
        <p:blipFill>
          <a:blip r:embed="rId1"/>
          <a:stretch/>
        </p:blipFill>
        <p:spPr>
          <a:xfrm>
            <a:off x="7439040" y="3313800"/>
            <a:ext cx="846720" cy="7282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CustomShape 1"/>
          <p:cNvSpPr/>
          <p:nvPr/>
        </p:nvSpPr>
        <p:spPr>
          <a:xfrm>
            <a:off x="453600" y="568800"/>
            <a:ext cx="5846400" cy="711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noAutofit/>
          </a:bodyPr>
          <a:p>
            <a:pPr marL="457200" indent="-316800">
              <a:lnSpc>
                <a:spcPct val="100000"/>
              </a:lnSpc>
            </a:pPr>
            <a:r>
              <a:rPr b="0" lang="es-AR" sz="4400" spc="-1" strike="noStrike">
                <a:solidFill>
                  <a:srgbClr val="4d5673"/>
                </a:solidFill>
                <a:latin typeface="Abel"/>
                <a:ea typeface="Abel"/>
              </a:rPr>
              <a:t>Tratamiento de la IRA</a:t>
            </a:r>
            <a:endParaRPr b="0" lang="es-AR" sz="4400" spc="-1" strike="noStrike">
              <a:latin typeface="Arial"/>
            </a:endParaRPr>
          </a:p>
        </p:txBody>
      </p:sp>
      <p:sp>
        <p:nvSpPr>
          <p:cNvPr id="1044" name="CustomShape 2"/>
          <p:cNvSpPr/>
          <p:nvPr/>
        </p:nvSpPr>
        <p:spPr>
          <a:xfrm>
            <a:off x="595440" y="1932120"/>
            <a:ext cx="2411280" cy="35280"/>
          </a:xfrm>
          <a:prstGeom prst="rect">
            <a:avLst/>
          </a:prstGeom>
          <a:solidFill>
            <a:srgbClr val="d941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45" name="CustomShape 3"/>
          <p:cNvSpPr/>
          <p:nvPr/>
        </p:nvSpPr>
        <p:spPr>
          <a:xfrm>
            <a:off x="3354480" y="1932120"/>
            <a:ext cx="2411280" cy="35280"/>
          </a:xfrm>
          <a:prstGeom prst="rect">
            <a:avLst/>
          </a:prstGeom>
          <a:solidFill>
            <a:srgbClr val="d941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46" name="CustomShape 4"/>
          <p:cNvSpPr/>
          <p:nvPr/>
        </p:nvSpPr>
        <p:spPr>
          <a:xfrm>
            <a:off x="3354480" y="3367800"/>
            <a:ext cx="2411280" cy="35280"/>
          </a:xfrm>
          <a:prstGeom prst="rect">
            <a:avLst/>
          </a:prstGeom>
          <a:solidFill>
            <a:srgbClr val="d941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47" name="CustomShape 5"/>
          <p:cNvSpPr/>
          <p:nvPr/>
        </p:nvSpPr>
        <p:spPr>
          <a:xfrm>
            <a:off x="5516640" y="75240"/>
            <a:ext cx="3626640" cy="5067360"/>
          </a:xfrm>
          <a:custGeom>
            <a:avLst/>
            <a:gdLst/>
            <a:ahLst/>
            <a:rect l="l" t="t" r="r" b="b"/>
            <a:pathLst>
              <a:path w="3627260" h="5068194">
                <a:moveTo>
                  <a:pt x="1804535" y="0"/>
                </a:moveTo>
                <a:lnTo>
                  <a:pt x="2784434" y="0"/>
                </a:lnTo>
                <a:lnTo>
                  <a:pt x="2763794" y="34641"/>
                </a:lnTo>
                <a:cubicBezTo>
                  <a:pt x="2672580" y="179903"/>
                  <a:pt x="2586466" y="320079"/>
                  <a:pt x="2622724" y="500950"/>
                </a:cubicBezTo>
                <a:cubicBezTo>
                  <a:pt x="2634811" y="561240"/>
                  <a:pt x="2683156" y="621531"/>
                  <a:pt x="2731501" y="645647"/>
                </a:cubicBezTo>
                <a:cubicBezTo>
                  <a:pt x="2973226" y="742111"/>
                  <a:pt x="3214952" y="838576"/>
                  <a:pt x="3444592" y="935040"/>
                </a:cubicBezTo>
                <a:cubicBezTo>
                  <a:pt x="3514088" y="959156"/>
                  <a:pt x="3574519" y="990055"/>
                  <a:pt x="3626453" y="1027172"/>
                </a:cubicBezTo>
                <a:lnTo>
                  <a:pt x="3627260" y="1027851"/>
                </a:lnTo>
                <a:lnTo>
                  <a:pt x="3627260" y="3386407"/>
                </a:lnTo>
                <a:lnTo>
                  <a:pt x="3610778" y="3322540"/>
                </a:lnTo>
                <a:cubicBezTo>
                  <a:pt x="3550347" y="3066306"/>
                  <a:pt x="3511067" y="2804043"/>
                  <a:pt x="3492937" y="2538765"/>
                </a:cubicBezTo>
                <a:cubicBezTo>
                  <a:pt x="3480851" y="2357894"/>
                  <a:pt x="3432506" y="2177023"/>
                  <a:pt x="3396247" y="1947919"/>
                </a:cubicBezTo>
                <a:cubicBezTo>
                  <a:pt x="3359988" y="2020267"/>
                  <a:pt x="3335815" y="2044384"/>
                  <a:pt x="3323729" y="2080558"/>
                </a:cubicBezTo>
                <a:cubicBezTo>
                  <a:pt x="3263298" y="2309661"/>
                  <a:pt x="3202866" y="2526707"/>
                  <a:pt x="3142435" y="2743752"/>
                </a:cubicBezTo>
                <a:cubicBezTo>
                  <a:pt x="3130348" y="2804043"/>
                  <a:pt x="3130348" y="2864333"/>
                  <a:pt x="3118262" y="2924623"/>
                </a:cubicBezTo>
                <a:cubicBezTo>
                  <a:pt x="3082003" y="3419005"/>
                  <a:pt x="3142435" y="3901328"/>
                  <a:pt x="3214952" y="4383651"/>
                </a:cubicBezTo>
                <a:cubicBezTo>
                  <a:pt x="3248190" y="4582609"/>
                  <a:pt x="3270096" y="4782321"/>
                  <a:pt x="3282182" y="4982410"/>
                </a:cubicBezTo>
                <a:lnTo>
                  <a:pt x="3285311" y="5068194"/>
                </a:lnTo>
                <a:lnTo>
                  <a:pt x="2409721" y="5068194"/>
                </a:lnTo>
                <a:lnTo>
                  <a:pt x="2393085" y="4829800"/>
                </a:lnTo>
                <a:cubicBezTo>
                  <a:pt x="2380998" y="4793626"/>
                  <a:pt x="2380998" y="4757451"/>
                  <a:pt x="2380998" y="4721277"/>
                </a:cubicBezTo>
                <a:cubicBezTo>
                  <a:pt x="2332653" y="4721277"/>
                  <a:pt x="2284308" y="4721277"/>
                  <a:pt x="2223877" y="4721277"/>
                </a:cubicBezTo>
                <a:lnTo>
                  <a:pt x="2210616" y="5068194"/>
                </a:lnTo>
                <a:lnTo>
                  <a:pt x="1313865" y="5068194"/>
                </a:lnTo>
                <a:lnTo>
                  <a:pt x="1317216" y="4974497"/>
                </a:lnTo>
                <a:cubicBezTo>
                  <a:pt x="1327980" y="4793626"/>
                  <a:pt x="1347621" y="4612755"/>
                  <a:pt x="1377836" y="4431883"/>
                </a:cubicBezTo>
                <a:cubicBezTo>
                  <a:pt x="1462440" y="3913386"/>
                  <a:pt x="1547044" y="3394889"/>
                  <a:pt x="1474527" y="2876391"/>
                </a:cubicBezTo>
                <a:cubicBezTo>
                  <a:pt x="1438268" y="2586997"/>
                  <a:pt x="1329491" y="2297604"/>
                  <a:pt x="1256973" y="2008209"/>
                </a:cubicBezTo>
                <a:cubicBezTo>
                  <a:pt x="1256973" y="2008209"/>
                  <a:pt x="1232801" y="1996152"/>
                  <a:pt x="1208628" y="1984093"/>
                </a:cubicBezTo>
                <a:cubicBezTo>
                  <a:pt x="1160283" y="2249371"/>
                  <a:pt x="1099852" y="2502591"/>
                  <a:pt x="1075679" y="2755811"/>
                </a:cubicBezTo>
                <a:cubicBezTo>
                  <a:pt x="1063593" y="3141669"/>
                  <a:pt x="954816" y="3503411"/>
                  <a:pt x="821867" y="3865154"/>
                </a:cubicBezTo>
                <a:cubicBezTo>
                  <a:pt x="749349" y="4058083"/>
                  <a:pt x="737263" y="4287186"/>
                  <a:pt x="688918" y="4492174"/>
                </a:cubicBezTo>
                <a:cubicBezTo>
                  <a:pt x="640573" y="4685103"/>
                  <a:pt x="604314" y="4878032"/>
                  <a:pt x="519710" y="5046845"/>
                </a:cubicBezTo>
                <a:lnTo>
                  <a:pt x="506986" y="5068194"/>
                </a:lnTo>
                <a:lnTo>
                  <a:pt x="111870" y="5068194"/>
                </a:lnTo>
                <a:lnTo>
                  <a:pt x="134460" y="4956410"/>
                </a:lnTo>
                <a:cubicBezTo>
                  <a:pt x="148057" y="4893105"/>
                  <a:pt x="163164" y="4829800"/>
                  <a:pt x="181294" y="4769509"/>
                </a:cubicBezTo>
                <a:cubicBezTo>
                  <a:pt x="181294" y="4721277"/>
                  <a:pt x="193380" y="4685103"/>
                  <a:pt x="205466" y="4648929"/>
                </a:cubicBezTo>
                <a:cubicBezTo>
                  <a:pt x="193380" y="4636871"/>
                  <a:pt x="181294" y="4636871"/>
                  <a:pt x="169207" y="4636871"/>
                </a:cubicBezTo>
                <a:cubicBezTo>
                  <a:pt x="108776" y="4697161"/>
                  <a:pt x="60431" y="4769509"/>
                  <a:pt x="0" y="4841858"/>
                </a:cubicBezTo>
                <a:cubicBezTo>
                  <a:pt x="36258" y="4660987"/>
                  <a:pt x="96690" y="4492174"/>
                  <a:pt x="253811" y="4371593"/>
                </a:cubicBezTo>
                <a:cubicBezTo>
                  <a:pt x="326330" y="4311303"/>
                  <a:pt x="374674" y="4214838"/>
                  <a:pt x="398847" y="4118373"/>
                </a:cubicBezTo>
                <a:cubicBezTo>
                  <a:pt x="423020" y="3925444"/>
                  <a:pt x="423020" y="3720457"/>
                  <a:pt x="447193" y="3527527"/>
                </a:cubicBezTo>
                <a:cubicBezTo>
                  <a:pt x="483451" y="3322540"/>
                  <a:pt x="543882" y="3117553"/>
                  <a:pt x="580141" y="2912565"/>
                </a:cubicBezTo>
                <a:cubicBezTo>
                  <a:pt x="604314" y="2791985"/>
                  <a:pt x="616400" y="2683462"/>
                  <a:pt x="628486" y="2562881"/>
                </a:cubicBezTo>
                <a:cubicBezTo>
                  <a:pt x="664745" y="2189081"/>
                  <a:pt x="688918" y="1803222"/>
                  <a:pt x="737263" y="1417364"/>
                </a:cubicBezTo>
                <a:cubicBezTo>
                  <a:pt x="761436" y="1152086"/>
                  <a:pt x="942730" y="1007389"/>
                  <a:pt x="1184456" y="922983"/>
                </a:cubicBezTo>
                <a:cubicBezTo>
                  <a:pt x="1426182" y="826518"/>
                  <a:pt x="1655821" y="742111"/>
                  <a:pt x="1885461" y="633589"/>
                </a:cubicBezTo>
                <a:cubicBezTo>
                  <a:pt x="1921719" y="621531"/>
                  <a:pt x="1970065" y="573298"/>
                  <a:pt x="1970065" y="537124"/>
                </a:cubicBezTo>
                <a:cubicBezTo>
                  <a:pt x="1970065" y="392427"/>
                  <a:pt x="2018410" y="235672"/>
                  <a:pt x="1885461" y="115091"/>
                </a:cubicBezTo>
                <a:cubicBezTo>
                  <a:pt x="1867332" y="93990"/>
                  <a:pt x="1850713" y="72134"/>
                  <a:pt x="1835227" y="49526"/>
                </a:cubicBezTo>
                <a:close/>
              </a:path>
            </a:pathLst>
          </a:custGeom>
          <a:solidFill>
            <a:srgbClr val="eb6775">
              <a:alpha val="5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048" name="Imagen 5" descr=""/>
          <p:cNvPicPr/>
          <p:nvPr/>
        </p:nvPicPr>
        <p:blipFill>
          <a:blip r:embed="rId1"/>
          <a:stretch/>
        </p:blipFill>
        <p:spPr>
          <a:xfrm>
            <a:off x="7439040" y="3313800"/>
            <a:ext cx="846720" cy="728280"/>
          </a:xfrm>
          <a:prstGeom prst="rect">
            <a:avLst/>
          </a:prstGeom>
          <a:ln>
            <a:noFill/>
          </a:ln>
        </p:spPr>
      </p:pic>
      <p:pic>
        <p:nvPicPr>
          <p:cNvPr id="1049" name="Picture 7" descr=""/>
          <p:cNvPicPr/>
          <p:nvPr/>
        </p:nvPicPr>
        <p:blipFill>
          <a:blip r:embed="rId2"/>
          <a:stretch/>
        </p:blipFill>
        <p:spPr>
          <a:xfrm>
            <a:off x="630720" y="1437120"/>
            <a:ext cx="5846400" cy="34754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0" name="" descr=""/>
          <p:cNvPicPr/>
          <p:nvPr/>
        </p:nvPicPr>
        <p:blipFill>
          <a:blip r:embed="rId1"/>
          <a:stretch/>
        </p:blipFill>
        <p:spPr>
          <a:xfrm>
            <a:off x="985680" y="919080"/>
            <a:ext cx="7286760" cy="37047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" name="CustomShape 1"/>
          <p:cNvSpPr/>
          <p:nvPr/>
        </p:nvSpPr>
        <p:spPr>
          <a:xfrm rot="10800000">
            <a:off x="2979000" y="2196360"/>
            <a:ext cx="85860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rnd" w="19080">
            <a:solidFill>
              <a:schemeClr val="accent4"/>
            </a:solidFill>
            <a:prstDash val="dot"/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52" name="CustomShape 2"/>
          <p:cNvSpPr/>
          <p:nvPr/>
        </p:nvSpPr>
        <p:spPr>
          <a:xfrm rot="10800000">
            <a:off x="2979000" y="3677040"/>
            <a:ext cx="140508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rnd" w="19080">
            <a:solidFill>
              <a:schemeClr val="accent4"/>
            </a:solidFill>
            <a:prstDash val="dot"/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53" name="CustomShape 3"/>
          <p:cNvSpPr/>
          <p:nvPr/>
        </p:nvSpPr>
        <p:spPr>
          <a:xfrm>
            <a:off x="4784760" y="3678120"/>
            <a:ext cx="139464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rnd" w="19080">
            <a:solidFill>
              <a:schemeClr val="accent4"/>
            </a:solidFill>
            <a:prstDash val="dot"/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54" name="CustomShape 4"/>
          <p:cNvSpPr/>
          <p:nvPr/>
        </p:nvSpPr>
        <p:spPr>
          <a:xfrm>
            <a:off x="4593600" y="2197440"/>
            <a:ext cx="1586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rnd" w="19080">
            <a:solidFill>
              <a:schemeClr val="accent4"/>
            </a:solidFill>
            <a:prstDash val="dot"/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1055" name="Picture 3" descr=""/>
          <p:cNvPicPr/>
          <p:nvPr/>
        </p:nvPicPr>
        <p:blipFill>
          <a:blip r:embed="rId1"/>
          <a:stretch/>
        </p:blipFill>
        <p:spPr>
          <a:xfrm>
            <a:off x="5305680" y="992160"/>
            <a:ext cx="2868480" cy="3677760"/>
          </a:xfrm>
          <a:prstGeom prst="rect">
            <a:avLst/>
          </a:prstGeom>
          <a:ln>
            <a:noFill/>
          </a:ln>
        </p:spPr>
      </p:pic>
      <p:pic>
        <p:nvPicPr>
          <p:cNvPr id="1056" name="Picture 6" descr=""/>
          <p:cNvPicPr/>
          <p:nvPr/>
        </p:nvPicPr>
        <p:blipFill>
          <a:blip r:embed="rId2"/>
          <a:stretch/>
        </p:blipFill>
        <p:spPr>
          <a:xfrm>
            <a:off x="962280" y="1021320"/>
            <a:ext cx="4343040" cy="3619080"/>
          </a:xfrm>
          <a:prstGeom prst="rect">
            <a:avLst/>
          </a:prstGeom>
          <a:ln>
            <a:noFill/>
          </a:ln>
        </p:spPr>
      </p:pic>
      <p:sp>
        <p:nvSpPr>
          <p:cNvPr id="1057" name="CustomShape 5"/>
          <p:cNvSpPr/>
          <p:nvPr/>
        </p:nvSpPr>
        <p:spPr>
          <a:xfrm>
            <a:off x="1648440" y="77400"/>
            <a:ext cx="5846400" cy="711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0" lang="es-AR" sz="4400" spc="-1" strike="noStrike">
                <a:solidFill>
                  <a:srgbClr val="4d5673"/>
                </a:solidFill>
                <a:latin typeface="Abel"/>
                <a:ea typeface="Arial"/>
              </a:rPr>
              <a:t>DIÁLISIS</a:t>
            </a:r>
            <a:endParaRPr b="0" lang="es-AR" sz="4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CustomShape 1"/>
          <p:cNvSpPr/>
          <p:nvPr/>
        </p:nvSpPr>
        <p:spPr>
          <a:xfrm rot="10800000">
            <a:off x="2979000" y="2196360"/>
            <a:ext cx="85860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rnd" w="19080">
            <a:solidFill>
              <a:schemeClr val="accent4"/>
            </a:solidFill>
            <a:prstDash val="dot"/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59" name="CustomShape 2"/>
          <p:cNvSpPr/>
          <p:nvPr/>
        </p:nvSpPr>
        <p:spPr>
          <a:xfrm rot="10800000">
            <a:off x="2979000" y="3677040"/>
            <a:ext cx="140508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rnd" w="19080">
            <a:solidFill>
              <a:schemeClr val="accent4"/>
            </a:solidFill>
            <a:prstDash val="dot"/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60" name="CustomShape 3"/>
          <p:cNvSpPr/>
          <p:nvPr/>
        </p:nvSpPr>
        <p:spPr>
          <a:xfrm>
            <a:off x="4784760" y="3678120"/>
            <a:ext cx="139464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rnd" w="19080">
            <a:solidFill>
              <a:schemeClr val="accent4"/>
            </a:solidFill>
            <a:prstDash val="dot"/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61" name="CustomShape 4"/>
          <p:cNvSpPr/>
          <p:nvPr/>
        </p:nvSpPr>
        <p:spPr>
          <a:xfrm>
            <a:off x="4593600" y="2197440"/>
            <a:ext cx="1586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rnd" w="19080">
            <a:solidFill>
              <a:schemeClr val="accent4"/>
            </a:solidFill>
            <a:prstDash val="dot"/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62" name="CustomShape 5"/>
          <p:cNvSpPr/>
          <p:nvPr/>
        </p:nvSpPr>
        <p:spPr>
          <a:xfrm>
            <a:off x="1648440" y="77400"/>
            <a:ext cx="5846400" cy="711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0" lang="es-AR" sz="4400" spc="-1" strike="noStrike">
                <a:solidFill>
                  <a:srgbClr val="4d5673"/>
                </a:solidFill>
                <a:latin typeface="Abel"/>
                <a:ea typeface="Arial"/>
              </a:rPr>
              <a:t>DIÁLISIS</a:t>
            </a:r>
            <a:endParaRPr b="0" lang="es-AR" sz="4400" spc="-1" strike="noStrike">
              <a:latin typeface="Arial"/>
            </a:endParaRPr>
          </a:p>
        </p:txBody>
      </p:sp>
      <p:pic>
        <p:nvPicPr>
          <p:cNvPr id="1063" name="Picture 4" descr=""/>
          <p:cNvPicPr/>
          <p:nvPr/>
        </p:nvPicPr>
        <p:blipFill>
          <a:blip r:embed="rId1"/>
          <a:srcRect l="0" t="20592" r="0" b="0"/>
          <a:stretch/>
        </p:blipFill>
        <p:spPr>
          <a:xfrm>
            <a:off x="2060280" y="134640"/>
            <a:ext cx="5023080" cy="50079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CustomShape 1"/>
          <p:cNvSpPr/>
          <p:nvPr/>
        </p:nvSpPr>
        <p:spPr>
          <a:xfrm>
            <a:off x="5056200" y="2298240"/>
            <a:ext cx="3428280" cy="54576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82880" rIns="137160" tIns="91440" bIns="91440" anchor="ctr">
            <a:noAutofit/>
          </a:bodyPr>
          <a:p>
            <a:pPr algn="r">
              <a:lnSpc>
                <a:spcPct val="100000"/>
              </a:lnSpc>
            </a:pPr>
            <a:r>
              <a:rPr b="1" lang="es-AR" sz="2000" spc="-1" strike="noStrike">
                <a:solidFill>
                  <a:srgbClr val="ffffff"/>
                </a:solidFill>
                <a:latin typeface="Roboto"/>
                <a:ea typeface="Roboto"/>
              </a:rPr>
              <a:t>PRERRENAL</a:t>
            </a:r>
            <a:endParaRPr b="0" lang="es-AR" sz="2000" spc="-1" strike="noStrike">
              <a:latin typeface="Arial"/>
            </a:endParaRPr>
          </a:p>
        </p:txBody>
      </p:sp>
      <p:sp>
        <p:nvSpPr>
          <p:cNvPr id="726" name="CustomShape 2"/>
          <p:cNvSpPr/>
          <p:nvPr/>
        </p:nvSpPr>
        <p:spPr>
          <a:xfrm>
            <a:off x="5056200" y="3116520"/>
            <a:ext cx="3428280" cy="54576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82880" rIns="137160" tIns="91440" bIns="91440" anchor="ctr">
            <a:noAutofit/>
          </a:bodyPr>
          <a:p>
            <a:pPr algn="r">
              <a:lnSpc>
                <a:spcPct val="100000"/>
              </a:lnSpc>
            </a:pPr>
            <a:r>
              <a:rPr b="1" lang="es-AR" sz="2000" spc="-1" strike="noStrike">
                <a:solidFill>
                  <a:srgbClr val="ffffff"/>
                </a:solidFill>
                <a:latin typeface="Roboto"/>
                <a:ea typeface="Roboto"/>
              </a:rPr>
              <a:t>RENAL</a:t>
            </a:r>
            <a:endParaRPr b="0" lang="es-AR" sz="2000" spc="-1" strike="noStrike">
              <a:latin typeface="Arial"/>
            </a:endParaRPr>
          </a:p>
        </p:txBody>
      </p:sp>
      <p:sp>
        <p:nvSpPr>
          <p:cNvPr id="727" name="CustomShape 3"/>
          <p:cNvSpPr/>
          <p:nvPr/>
        </p:nvSpPr>
        <p:spPr>
          <a:xfrm>
            <a:off x="5056200" y="3933360"/>
            <a:ext cx="3428280" cy="54576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82880" rIns="137160" tIns="91440" bIns="91440" anchor="ctr">
            <a:noAutofit/>
          </a:bodyPr>
          <a:p>
            <a:pPr algn="r">
              <a:lnSpc>
                <a:spcPct val="100000"/>
              </a:lnSpc>
            </a:pPr>
            <a:r>
              <a:rPr b="1" lang="es-AR" sz="2000" spc="-1" strike="noStrike">
                <a:solidFill>
                  <a:srgbClr val="ffffff"/>
                </a:solidFill>
                <a:latin typeface="Roboto"/>
                <a:ea typeface="Roboto"/>
              </a:rPr>
              <a:t>POSTRRENAL</a:t>
            </a:r>
            <a:endParaRPr b="0" lang="es-AR" sz="2000" spc="-1" strike="noStrike">
              <a:latin typeface="Arial"/>
            </a:endParaRPr>
          </a:p>
        </p:txBody>
      </p:sp>
      <p:sp>
        <p:nvSpPr>
          <p:cNvPr id="728" name="CustomShape 4"/>
          <p:cNvSpPr/>
          <p:nvPr/>
        </p:nvSpPr>
        <p:spPr>
          <a:xfrm>
            <a:off x="4819320" y="2297160"/>
            <a:ext cx="546480" cy="545760"/>
          </a:xfrm>
          <a:custGeom>
            <a:avLst/>
            <a:gdLst/>
            <a:ahLst/>
            <a:rect l="l" t="t" r="r" b="b"/>
            <a:pathLst>
              <a:path w="27554" h="27521">
                <a:moveTo>
                  <a:pt x="27553" y="13777"/>
                </a:moveTo>
                <a:cubicBezTo>
                  <a:pt x="27553" y="21349"/>
                  <a:pt x="21382" y="27520"/>
                  <a:pt x="13777" y="27520"/>
                </a:cubicBezTo>
                <a:cubicBezTo>
                  <a:pt x="6171" y="27520"/>
                  <a:pt x="0" y="21349"/>
                  <a:pt x="0" y="13777"/>
                </a:cubicBezTo>
                <a:cubicBezTo>
                  <a:pt x="0" y="6172"/>
                  <a:pt x="6171" y="1"/>
                  <a:pt x="13777" y="1"/>
                </a:cubicBezTo>
                <a:cubicBezTo>
                  <a:pt x="21382" y="1"/>
                  <a:pt x="27553" y="6172"/>
                  <a:pt x="27553" y="13777"/>
                </a:cubicBezTo>
                <a:close/>
              </a:path>
            </a:pathLst>
          </a:custGeom>
          <a:solidFill>
            <a:srgbClr val="d94169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 algn="ctr">
              <a:lnSpc>
                <a:spcPct val="100000"/>
              </a:lnSpc>
            </a:pPr>
            <a:r>
              <a:rPr b="1" lang="es-AR" sz="2500" spc="-1" strike="noStrike">
                <a:solidFill>
                  <a:srgbClr val="ffe0d9"/>
                </a:solidFill>
                <a:latin typeface="Roboto"/>
                <a:ea typeface="Roboto"/>
              </a:rPr>
              <a:t>1</a:t>
            </a:r>
            <a:endParaRPr b="0" lang="es-AR" sz="2500" spc="-1" strike="noStrike">
              <a:latin typeface="Arial"/>
            </a:endParaRPr>
          </a:p>
        </p:txBody>
      </p:sp>
      <p:sp>
        <p:nvSpPr>
          <p:cNvPr id="729" name="CustomShape 5"/>
          <p:cNvSpPr/>
          <p:nvPr/>
        </p:nvSpPr>
        <p:spPr>
          <a:xfrm>
            <a:off x="4819320" y="3114360"/>
            <a:ext cx="546480" cy="545760"/>
          </a:xfrm>
          <a:custGeom>
            <a:avLst/>
            <a:gdLst/>
            <a:ahLst/>
            <a:rect l="l" t="t" r="r" b="b"/>
            <a:pathLst>
              <a:path w="27554" h="27520">
                <a:moveTo>
                  <a:pt x="27553" y="13777"/>
                </a:moveTo>
                <a:cubicBezTo>
                  <a:pt x="27553" y="21349"/>
                  <a:pt x="21382" y="27520"/>
                  <a:pt x="13777" y="27520"/>
                </a:cubicBezTo>
                <a:cubicBezTo>
                  <a:pt x="6171" y="27520"/>
                  <a:pt x="0" y="21349"/>
                  <a:pt x="0" y="13777"/>
                </a:cubicBezTo>
                <a:cubicBezTo>
                  <a:pt x="0" y="6171"/>
                  <a:pt x="6171" y="0"/>
                  <a:pt x="13777" y="0"/>
                </a:cubicBezTo>
                <a:cubicBezTo>
                  <a:pt x="21382" y="0"/>
                  <a:pt x="27553" y="6171"/>
                  <a:pt x="27553" y="13777"/>
                </a:cubicBezTo>
                <a:close/>
              </a:path>
            </a:pathLst>
          </a:custGeom>
          <a:solidFill>
            <a:srgbClr val="d94169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 algn="ctr">
              <a:lnSpc>
                <a:spcPct val="100000"/>
              </a:lnSpc>
            </a:pPr>
            <a:r>
              <a:rPr b="1" lang="es-AR" sz="2500" spc="-1" strike="noStrike">
                <a:solidFill>
                  <a:srgbClr val="ffe0d9"/>
                </a:solidFill>
                <a:latin typeface="Roboto"/>
                <a:ea typeface="Roboto"/>
              </a:rPr>
              <a:t>2</a:t>
            </a:r>
            <a:endParaRPr b="0" lang="es-AR" sz="2500" spc="-1" strike="noStrike">
              <a:latin typeface="Arial"/>
            </a:endParaRPr>
          </a:p>
        </p:txBody>
      </p:sp>
      <p:sp>
        <p:nvSpPr>
          <p:cNvPr id="730" name="CustomShape 6"/>
          <p:cNvSpPr/>
          <p:nvPr/>
        </p:nvSpPr>
        <p:spPr>
          <a:xfrm>
            <a:off x="4819320" y="3930120"/>
            <a:ext cx="546480" cy="545760"/>
          </a:xfrm>
          <a:custGeom>
            <a:avLst/>
            <a:gdLst/>
            <a:ahLst/>
            <a:rect l="l" t="t" r="r" b="b"/>
            <a:pathLst>
              <a:path w="27554" h="27521">
                <a:moveTo>
                  <a:pt x="27553" y="13777"/>
                </a:moveTo>
                <a:cubicBezTo>
                  <a:pt x="27553" y="21349"/>
                  <a:pt x="21382" y="27520"/>
                  <a:pt x="13777" y="27520"/>
                </a:cubicBezTo>
                <a:cubicBezTo>
                  <a:pt x="6171" y="27520"/>
                  <a:pt x="0" y="21349"/>
                  <a:pt x="0" y="13777"/>
                </a:cubicBezTo>
                <a:cubicBezTo>
                  <a:pt x="0" y="6172"/>
                  <a:pt x="6171" y="0"/>
                  <a:pt x="13777" y="0"/>
                </a:cubicBezTo>
                <a:cubicBezTo>
                  <a:pt x="21382" y="0"/>
                  <a:pt x="27553" y="6172"/>
                  <a:pt x="27553" y="1377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 algn="ctr">
              <a:lnSpc>
                <a:spcPct val="100000"/>
              </a:lnSpc>
            </a:pPr>
            <a:r>
              <a:rPr b="1" lang="es-AR" sz="2500" spc="-1" strike="noStrike">
                <a:solidFill>
                  <a:srgbClr val="ffe0d9"/>
                </a:solidFill>
                <a:latin typeface="Roboto"/>
                <a:ea typeface="Roboto"/>
              </a:rPr>
              <a:t>3</a:t>
            </a:r>
            <a:endParaRPr b="0" lang="es-AR" sz="2500" spc="-1" strike="noStrike">
              <a:latin typeface="Arial"/>
            </a:endParaRPr>
          </a:p>
        </p:txBody>
      </p:sp>
      <p:sp>
        <p:nvSpPr>
          <p:cNvPr id="731" name="CustomShape 7"/>
          <p:cNvSpPr/>
          <p:nvPr/>
        </p:nvSpPr>
        <p:spPr>
          <a:xfrm>
            <a:off x="4819320" y="1360800"/>
            <a:ext cx="3665160" cy="515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32" name="CustomShape 8"/>
          <p:cNvSpPr/>
          <p:nvPr/>
        </p:nvSpPr>
        <p:spPr>
          <a:xfrm>
            <a:off x="713160" y="189360"/>
            <a:ext cx="7716960" cy="54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 algn="ctr">
              <a:lnSpc>
                <a:spcPct val="100000"/>
              </a:lnSpc>
            </a:pPr>
            <a:r>
              <a:rPr b="0" lang="es-AR" sz="4200" spc="-1" strike="noStrike">
                <a:solidFill>
                  <a:srgbClr val="4d5673"/>
                </a:solidFill>
                <a:latin typeface="Medula One"/>
                <a:ea typeface="Medula One"/>
              </a:rPr>
              <a:t>Etiología</a:t>
            </a:r>
            <a:endParaRPr b="0" lang="es-AR" sz="4200" spc="-1" strike="noStrike">
              <a:latin typeface="Arial"/>
            </a:endParaRPr>
          </a:p>
        </p:txBody>
      </p:sp>
      <p:pic>
        <p:nvPicPr>
          <p:cNvPr id="733" name="Imagen 1" descr=""/>
          <p:cNvPicPr/>
          <p:nvPr/>
        </p:nvPicPr>
        <p:blipFill>
          <a:blip r:embed="rId1"/>
          <a:stretch/>
        </p:blipFill>
        <p:spPr>
          <a:xfrm>
            <a:off x="658800" y="1517400"/>
            <a:ext cx="3442680" cy="2652480"/>
          </a:xfrm>
          <a:prstGeom prst="rect">
            <a:avLst/>
          </a:prstGeom>
          <a:ln>
            <a:noFill/>
          </a:ln>
        </p:spPr>
      </p:pic>
      <p:sp>
        <p:nvSpPr>
          <p:cNvPr id="734" name="CustomShape 9"/>
          <p:cNvSpPr/>
          <p:nvPr/>
        </p:nvSpPr>
        <p:spPr>
          <a:xfrm>
            <a:off x="3758040" y="2150280"/>
            <a:ext cx="343080" cy="315360"/>
          </a:xfrm>
          <a:custGeom>
            <a:avLst/>
            <a:gdLst/>
            <a:ahLst/>
            <a:rect l="l" t="t" r="r" b="b"/>
            <a:pathLst>
              <a:path w="27554" h="27521">
                <a:moveTo>
                  <a:pt x="27553" y="13777"/>
                </a:moveTo>
                <a:cubicBezTo>
                  <a:pt x="27553" y="21349"/>
                  <a:pt x="21382" y="27520"/>
                  <a:pt x="13777" y="27520"/>
                </a:cubicBezTo>
                <a:cubicBezTo>
                  <a:pt x="6171" y="27520"/>
                  <a:pt x="0" y="21349"/>
                  <a:pt x="0" y="13777"/>
                </a:cubicBezTo>
                <a:cubicBezTo>
                  <a:pt x="0" y="6172"/>
                  <a:pt x="6171" y="1"/>
                  <a:pt x="13777" y="1"/>
                </a:cubicBezTo>
                <a:cubicBezTo>
                  <a:pt x="21382" y="1"/>
                  <a:pt x="27553" y="6172"/>
                  <a:pt x="27553" y="13777"/>
                </a:cubicBezTo>
                <a:close/>
              </a:path>
            </a:pathLst>
          </a:custGeom>
          <a:solidFill>
            <a:srgbClr val="d94169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 algn="ctr">
              <a:lnSpc>
                <a:spcPct val="100000"/>
              </a:lnSpc>
            </a:pPr>
            <a:r>
              <a:rPr b="1" lang="es-AR" sz="2500" spc="-1" strike="noStrike">
                <a:solidFill>
                  <a:srgbClr val="ffe0d9"/>
                </a:solidFill>
                <a:latin typeface="Roboto"/>
                <a:ea typeface="Roboto"/>
              </a:rPr>
              <a:t>1</a:t>
            </a:r>
            <a:endParaRPr b="0" lang="es-AR" sz="2500" spc="-1" strike="noStrike">
              <a:latin typeface="Arial"/>
            </a:endParaRPr>
          </a:p>
        </p:txBody>
      </p:sp>
      <p:sp>
        <p:nvSpPr>
          <p:cNvPr id="735" name="CustomShape 10"/>
          <p:cNvSpPr/>
          <p:nvPr/>
        </p:nvSpPr>
        <p:spPr>
          <a:xfrm>
            <a:off x="2493720" y="2466000"/>
            <a:ext cx="448560" cy="272520"/>
          </a:xfrm>
          <a:custGeom>
            <a:avLst/>
            <a:gdLst/>
            <a:ahLst/>
            <a:rect l="l" t="t" r="r" b="b"/>
            <a:pathLst>
              <a:path w="27554" h="27520">
                <a:moveTo>
                  <a:pt x="27553" y="13777"/>
                </a:moveTo>
                <a:cubicBezTo>
                  <a:pt x="27553" y="21349"/>
                  <a:pt x="21382" y="27520"/>
                  <a:pt x="13777" y="27520"/>
                </a:cubicBezTo>
                <a:cubicBezTo>
                  <a:pt x="6171" y="27520"/>
                  <a:pt x="0" y="21349"/>
                  <a:pt x="0" y="13777"/>
                </a:cubicBezTo>
                <a:cubicBezTo>
                  <a:pt x="0" y="6171"/>
                  <a:pt x="6171" y="0"/>
                  <a:pt x="13777" y="0"/>
                </a:cubicBezTo>
                <a:cubicBezTo>
                  <a:pt x="21382" y="0"/>
                  <a:pt x="27553" y="6171"/>
                  <a:pt x="27553" y="13777"/>
                </a:cubicBezTo>
                <a:close/>
              </a:path>
            </a:pathLst>
          </a:custGeom>
          <a:solidFill>
            <a:srgbClr val="d94169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 algn="ctr">
              <a:lnSpc>
                <a:spcPct val="100000"/>
              </a:lnSpc>
            </a:pPr>
            <a:r>
              <a:rPr b="1" lang="es-AR" sz="2500" spc="-1" strike="noStrike">
                <a:solidFill>
                  <a:srgbClr val="ffe0d9"/>
                </a:solidFill>
                <a:latin typeface="Roboto"/>
                <a:ea typeface="Roboto"/>
              </a:rPr>
              <a:t>2</a:t>
            </a:r>
            <a:endParaRPr b="0" lang="es-AR" sz="2500" spc="-1" strike="noStrike">
              <a:latin typeface="Arial"/>
            </a:endParaRPr>
          </a:p>
        </p:txBody>
      </p:sp>
      <p:sp>
        <p:nvSpPr>
          <p:cNvPr id="736" name="CustomShape 11"/>
          <p:cNvSpPr/>
          <p:nvPr/>
        </p:nvSpPr>
        <p:spPr>
          <a:xfrm>
            <a:off x="3555000" y="3516480"/>
            <a:ext cx="397440" cy="412920"/>
          </a:xfrm>
          <a:custGeom>
            <a:avLst/>
            <a:gdLst/>
            <a:ahLst/>
            <a:rect l="l" t="t" r="r" b="b"/>
            <a:pathLst>
              <a:path w="27554" h="27521">
                <a:moveTo>
                  <a:pt x="27553" y="13777"/>
                </a:moveTo>
                <a:cubicBezTo>
                  <a:pt x="27553" y="21349"/>
                  <a:pt x="21382" y="27520"/>
                  <a:pt x="13777" y="27520"/>
                </a:cubicBezTo>
                <a:cubicBezTo>
                  <a:pt x="6171" y="27520"/>
                  <a:pt x="0" y="21349"/>
                  <a:pt x="0" y="13777"/>
                </a:cubicBezTo>
                <a:cubicBezTo>
                  <a:pt x="0" y="6172"/>
                  <a:pt x="6171" y="0"/>
                  <a:pt x="13777" y="0"/>
                </a:cubicBezTo>
                <a:cubicBezTo>
                  <a:pt x="21382" y="0"/>
                  <a:pt x="27553" y="6172"/>
                  <a:pt x="27553" y="1377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 algn="ctr">
              <a:lnSpc>
                <a:spcPct val="100000"/>
              </a:lnSpc>
            </a:pPr>
            <a:r>
              <a:rPr b="1" lang="es-AR" sz="2500" spc="-1" strike="noStrike">
                <a:solidFill>
                  <a:srgbClr val="ffe0d9"/>
                </a:solidFill>
                <a:latin typeface="Roboto"/>
                <a:ea typeface="Roboto"/>
              </a:rPr>
              <a:t>3</a:t>
            </a:r>
            <a:endParaRPr b="0" lang="es-AR" sz="2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e0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CustomShape 1"/>
          <p:cNvSpPr/>
          <p:nvPr/>
        </p:nvSpPr>
        <p:spPr>
          <a:xfrm>
            <a:off x="2185920" y="2975760"/>
            <a:ext cx="981360" cy="1039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b">
            <a:noAutofit/>
          </a:bodyPr>
          <a:p>
            <a:pPr algn="ctr">
              <a:lnSpc>
                <a:spcPct val="100000"/>
              </a:lnSpc>
            </a:pPr>
            <a:r>
              <a:rPr b="0" lang="es-AR" sz="7700" spc="-1" strike="noStrike">
                <a:solidFill>
                  <a:srgbClr val="d94169"/>
                </a:solidFill>
                <a:latin typeface="Medula One"/>
                <a:ea typeface="Medula One"/>
              </a:rPr>
              <a:t>1   </a:t>
            </a:r>
            <a:endParaRPr b="0" lang="es-AR" sz="7700" spc="-1" strike="noStrike">
              <a:latin typeface="Arial"/>
            </a:endParaRPr>
          </a:p>
        </p:txBody>
      </p:sp>
      <p:sp>
        <p:nvSpPr>
          <p:cNvPr id="738" name="CustomShape 2"/>
          <p:cNvSpPr/>
          <p:nvPr/>
        </p:nvSpPr>
        <p:spPr>
          <a:xfrm>
            <a:off x="2197080" y="3163320"/>
            <a:ext cx="4925520" cy="552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 algn="ctr">
              <a:lnSpc>
                <a:spcPct val="100000"/>
              </a:lnSpc>
            </a:pPr>
            <a:r>
              <a:rPr b="0" lang="es-AR" sz="5500" spc="-1" strike="noStrike">
                <a:solidFill>
                  <a:srgbClr val="4d5673"/>
                </a:solidFill>
                <a:latin typeface="Medula One"/>
                <a:ea typeface="Medula One"/>
              </a:rPr>
              <a:t>PRERRENAL</a:t>
            </a:r>
            <a:endParaRPr b="0" lang="es-AR" sz="5500" spc="-1" strike="noStrike">
              <a:latin typeface="Arial"/>
            </a:endParaRPr>
          </a:p>
        </p:txBody>
      </p:sp>
      <p:grpSp>
        <p:nvGrpSpPr>
          <p:cNvPr id="739" name="Group 3"/>
          <p:cNvGrpSpPr/>
          <p:nvPr/>
        </p:nvGrpSpPr>
        <p:grpSpPr>
          <a:xfrm>
            <a:off x="2752560" y="2786040"/>
            <a:ext cx="3589560" cy="1155240"/>
            <a:chOff x="2752560" y="2786040"/>
            <a:chExt cx="3589560" cy="1155240"/>
          </a:xfrm>
        </p:grpSpPr>
        <p:sp>
          <p:nvSpPr>
            <p:cNvPr id="740" name="CustomShape 4"/>
            <p:cNvSpPr/>
            <p:nvPr/>
          </p:nvSpPr>
          <p:spPr>
            <a:xfrm>
              <a:off x="4069440" y="3803400"/>
              <a:ext cx="36360" cy="36000"/>
            </a:xfrm>
            <a:custGeom>
              <a:avLst/>
              <a:gdLst/>
              <a:ahLst/>
              <a:rect l="l" t="t" r="r" b="b"/>
              <a:pathLst>
                <a:path w="1480" h="1468">
                  <a:moveTo>
                    <a:pt x="1479" y="734"/>
                  </a:moveTo>
                  <a:cubicBezTo>
                    <a:pt x="1479" y="1143"/>
                    <a:pt x="1143" y="1468"/>
                    <a:pt x="734" y="1468"/>
                  </a:cubicBezTo>
                  <a:cubicBezTo>
                    <a:pt x="337" y="1468"/>
                    <a:pt x="0" y="1143"/>
                    <a:pt x="0" y="734"/>
                  </a:cubicBezTo>
                  <a:cubicBezTo>
                    <a:pt x="0" y="326"/>
                    <a:pt x="337" y="1"/>
                    <a:pt x="734" y="1"/>
                  </a:cubicBezTo>
                  <a:cubicBezTo>
                    <a:pt x="1143" y="1"/>
                    <a:pt x="1479" y="326"/>
                    <a:pt x="1479" y="734"/>
                  </a:cubicBezTo>
                  <a:close/>
                </a:path>
              </a:pathLst>
            </a:custGeom>
            <a:noFill/>
            <a:ln w="11520">
              <a:solidFill>
                <a:schemeClr val="accent4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41" name="CustomShape 5"/>
            <p:cNvSpPr/>
            <p:nvPr/>
          </p:nvSpPr>
          <p:spPr>
            <a:xfrm>
              <a:off x="3119760" y="3821760"/>
              <a:ext cx="206280" cy="360"/>
            </a:xfrm>
            <a:custGeom>
              <a:avLst/>
              <a:gdLst/>
              <a:ahLst/>
              <a:rect l="l" t="t" r="r" b="b"/>
              <a:pathLst>
                <a:path w="8286" h="1">
                  <a:moveTo>
                    <a:pt x="0" y="0"/>
                  </a:moveTo>
                  <a:lnTo>
                    <a:pt x="8285" y="0"/>
                  </a:lnTo>
                </a:path>
              </a:pathLst>
            </a:custGeom>
            <a:noFill/>
            <a:ln w="11520">
              <a:solidFill>
                <a:schemeClr val="accent4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42" name="CustomShape 6"/>
            <p:cNvSpPr/>
            <p:nvPr/>
          </p:nvSpPr>
          <p:spPr>
            <a:xfrm>
              <a:off x="3561120" y="3821760"/>
              <a:ext cx="91440" cy="360"/>
            </a:xfrm>
            <a:custGeom>
              <a:avLst/>
              <a:gdLst/>
              <a:ahLst/>
              <a:rect l="l" t="t" r="r" b="b"/>
              <a:pathLst>
                <a:path w="3693" h="1">
                  <a:moveTo>
                    <a:pt x="1" y="0"/>
                  </a:moveTo>
                  <a:lnTo>
                    <a:pt x="3692" y="0"/>
                  </a:lnTo>
                </a:path>
              </a:pathLst>
            </a:custGeom>
            <a:noFill/>
            <a:ln cap="rnd" w="11520">
              <a:solidFill>
                <a:schemeClr val="accent4"/>
              </a:solidFill>
              <a:prstDash val="dot"/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43" name="CustomShape 7"/>
            <p:cNvSpPr/>
            <p:nvPr/>
          </p:nvSpPr>
          <p:spPr>
            <a:xfrm>
              <a:off x="3306240" y="2975760"/>
              <a:ext cx="36000" cy="36000"/>
            </a:xfrm>
            <a:custGeom>
              <a:avLst/>
              <a:gdLst/>
              <a:ahLst/>
              <a:rect l="l" t="t" r="r" b="b"/>
              <a:pathLst>
                <a:path w="1468" h="1468">
                  <a:moveTo>
                    <a:pt x="1468" y="734"/>
                  </a:moveTo>
                  <a:cubicBezTo>
                    <a:pt x="1468" y="1143"/>
                    <a:pt x="1143" y="1468"/>
                    <a:pt x="734" y="1468"/>
                  </a:cubicBezTo>
                  <a:cubicBezTo>
                    <a:pt x="325" y="1468"/>
                    <a:pt x="1" y="1143"/>
                    <a:pt x="1" y="734"/>
                  </a:cubicBezTo>
                  <a:cubicBezTo>
                    <a:pt x="1" y="325"/>
                    <a:pt x="325" y="1"/>
                    <a:pt x="734" y="1"/>
                  </a:cubicBezTo>
                  <a:cubicBezTo>
                    <a:pt x="1143" y="1"/>
                    <a:pt x="1468" y="325"/>
                    <a:pt x="1468" y="734"/>
                  </a:cubicBezTo>
                  <a:close/>
                </a:path>
              </a:pathLst>
            </a:custGeom>
            <a:noFill/>
            <a:ln w="11520">
              <a:solidFill>
                <a:schemeClr val="accent4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44" name="CustomShape 8"/>
            <p:cNvSpPr/>
            <p:nvPr/>
          </p:nvSpPr>
          <p:spPr>
            <a:xfrm>
              <a:off x="3026160" y="2907360"/>
              <a:ext cx="140400" cy="360"/>
            </a:xfrm>
            <a:custGeom>
              <a:avLst/>
              <a:gdLst/>
              <a:ahLst/>
              <a:rect l="l" t="t" r="r" b="b"/>
              <a:pathLst>
                <a:path w="5641" h="1">
                  <a:moveTo>
                    <a:pt x="5640" y="1"/>
                  </a:moveTo>
                  <a:lnTo>
                    <a:pt x="1" y="1"/>
                  </a:lnTo>
                </a:path>
              </a:pathLst>
            </a:custGeom>
            <a:noFill/>
            <a:ln cap="rnd" w="11520">
              <a:solidFill>
                <a:schemeClr val="accent4"/>
              </a:solidFill>
              <a:prstDash val="dot"/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45" name="CustomShape 9"/>
            <p:cNvSpPr/>
            <p:nvPr/>
          </p:nvSpPr>
          <p:spPr>
            <a:xfrm>
              <a:off x="2752560" y="2994120"/>
              <a:ext cx="74880" cy="360"/>
            </a:xfrm>
            <a:custGeom>
              <a:avLst/>
              <a:gdLst/>
              <a:ahLst/>
              <a:rect l="l" t="t" r="r" b="b"/>
              <a:pathLst>
                <a:path w="3031" h="1">
                  <a:moveTo>
                    <a:pt x="3031" y="1"/>
                  </a:moveTo>
                  <a:lnTo>
                    <a:pt x="0" y="1"/>
                  </a:lnTo>
                </a:path>
              </a:pathLst>
            </a:custGeom>
            <a:noFill/>
            <a:ln w="11520">
              <a:solidFill>
                <a:schemeClr val="accent4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46" name="CustomShape 10"/>
            <p:cNvSpPr/>
            <p:nvPr/>
          </p:nvSpPr>
          <p:spPr>
            <a:xfrm>
              <a:off x="5776200" y="2786040"/>
              <a:ext cx="206280" cy="360"/>
            </a:xfrm>
            <a:custGeom>
              <a:avLst/>
              <a:gdLst/>
              <a:ahLst/>
              <a:rect l="l" t="t" r="r" b="b"/>
              <a:pathLst>
                <a:path w="8286" h="1">
                  <a:moveTo>
                    <a:pt x="0" y="0"/>
                  </a:moveTo>
                  <a:lnTo>
                    <a:pt x="8285" y="0"/>
                  </a:lnTo>
                </a:path>
              </a:pathLst>
            </a:custGeom>
            <a:noFill/>
            <a:ln w="11520">
              <a:solidFill>
                <a:schemeClr val="accent4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47" name="CustomShape 11"/>
            <p:cNvSpPr/>
            <p:nvPr/>
          </p:nvSpPr>
          <p:spPr>
            <a:xfrm>
              <a:off x="5932800" y="2994120"/>
              <a:ext cx="91440" cy="360"/>
            </a:xfrm>
            <a:custGeom>
              <a:avLst/>
              <a:gdLst/>
              <a:ahLst/>
              <a:rect l="l" t="t" r="r" b="b"/>
              <a:pathLst>
                <a:path w="3693" h="1">
                  <a:moveTo>
                    <a:pt x="1" y="0"/>
                  </a:moveTo>
                  <a:lnTo>
                    <a:pt x="3692" y="0"/>
                  </a:lnTo>
                </a:path>
              </a:pathLst>
            </a:custGeom>
            <a:noFill/>
            <a:ln cap="rnd" w="11520">
              <a:solidFill>
                <a:schemeClr val="accent4"/>
              </a:solidFill>
              <a:prstDash val="dot"/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48" name="CustomShape 12"/>
            <p:cNvSpPr/>
            <p:nvPr/>
          </p:nvSpPr>
          <p:spPr>
            <a:xfrm>
              <a:off x="5352120" y="3905280"/>
              <a:ext cx="36360" cy="36000"/>
            </a:xfrm>
            <a:custGeom>
              <a:avLst/>
              <a:gdLst/>
              <a:ahLst/>
              <a:rect l="l" t="t" r="r" b="b"/>
              <a:pathLst>
                <a:path w="1480" h="1468">
                  <a:moveTo>
                    <a:pt x="1479" y="734"/>
                  </a:moveTo>
                  <a:cubicBezTo>
                    <a:pt x="1479" y="1143"/>
                    <a:pt x="1143" y="1468"/>
                    <a:pt x="734" y="1468"/>
                  </a:cubicBezTo>
                  <a:cubicBezTo>
                    <a:pt x="337" y="1468"/>
                    <a:pt x="0" y="1143"/>
                    <a:pt x="0" y="734"/>
                  </a:cubicBezTo>
                  <a:cubicBezTo>
                    <a:pt x="0" y="326"/>
                    <a:pt x="337" y="1"/>
                    <a:pt x="734" y="1"/>
                  </a:cubicBezTo>
                  <a:cubicBezTo>
                    <a:pt x="1143" y="1"/>
                    <a:pt x="1479" y="326"/>
                    <a:pt x="1479" y="734"/>
                  </a:cubicBezTo>
                  <a:close/>
                </a:path>
              </a:pathLst>
            </a:custGeom>
            <a:noFill/>
            <a:ln w="19080">
              <a:solidFill>
                <a:schemeClr val="accent4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49" name="CustomShape 13"/>
            <p:cNvSpPr/>
            <p:nvPr/>
          </p:nvSpPr>
          <p:spPr>
            <a:xfrm>
              <a:off x="6201720" y="3734640"/>
              <a:ext cx="140400" cy="360"/>
            </a:xfrm>
            <a:custGeom>
              <a:avLst/>
              <a:gdLst/>
              <a:ahLst/>
              <a:rect l="l" t="t" r="r" b="b"/>
              <a:pathLst>
                <a:path w="5641" h="1">
                  <a:moveTo>
                    <a:pt x="5640" y="1"/>
                  </a:moveTo>
                  <a:lnTo>
                    <a:pt x="1" y="1"/>
                  </a:lnTo>
                </a:path>
              </a:pathLst>
            </a:custGeom>
            <a:noFill/>
            <a:ln w="11520">
              <a:solidFill>
                <a:schemeClr val="accent4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50" name="CustomShape 14"/>
            <p:cNvSpPr/>
            <p:nvPr/>
          </p:nvSpPr>
          <p:spPr>
            <a:xfrm>
              <a:off x="4399200" y="2994120"/>
              <a:ext cx="206280" cy="360"/>
            </a:xfrm>
            <a:custGeom>
              <a:avLst/>
              <a:gdLst/>
              <a:ahLst/>
              <a:rect l="l" t="t" r="r" b="b"/>
              <a:pathLst>
                <a:path w="8286" h="1">
                  <a:moveTo>
                    <a:pt x="0" y="0"/>
                  </a:moveTo>
                  <a:lnTo>
                    <a:pt x="8285" y="0"/>
                  </a:lnTo>
                </a:path>
              </a:pathLst>
            </a:custGeom>
            <a:noFill/>
            <a:ln w="11520">
              <a:solidFill>
                <a:schemeClr val="accent4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pic>
        <p:nvPicPr>
          <p:cNvPr id="751" name="Imagen 1" descr=""/>
          <p:cNvPicPr/>
          <p:nvPr/>
        </p:nvPicPr>
        <p:blipFill>
          <a:blip r:embed="rId1"/>
          <a:stretch/>
        </p:blipFill>
        <p:spPr>
          <a:xfrm>
            <a:off x="3678840" y="1074600"/>
            <a:ext cx="1854360" cy="1605960"/>
          </a:xfrm>
          <a:prstGeom prst="rect">
            <a:avLst/>
          </a:prstGeom>
          <a:ln>
            <a:noFill/>
          </a:ln>
        </p:spPr>
      </p:pic>
      <p:sp>
        <p:nvSpPr>
          <p:cNvPr id="752" name="CustomShape 15"/>
          <p:cNvSpPr/>
          <p:nvPr/>
        </p:nvSpPr>
        <p:spPr>
          <a:xfrm>
            <a:off x="2135520" y="3835080"/>
            <a:ext cx="5095440" cy="1282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0" lang="es-AR" sz="1400" spc="-1" strike="noStrike">
                <a:solidFill>
                  <a:srgbClr val="000000"/>
                </a:solidFill>
                <a:latin typeface="Abel"/>
                <a:ea typeface="Abel"/>
              </a:rPr>
              <a:t>Hipoperfusión renal. </a:t>
            </a:r>
            <a:endParaRPr b="0" lang="es-AR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s-AR" sz="1400" spc="-1" strike="noStrike">
                <a:solidFill>
                  <a:srgbClr val="000000"/>
                </a:solidFill>
                <a:latin typeface="Abel"/>
                <a:ea typeface="Abel"/>
              </a:rPr>
              <a:t>A)Dism. VCE  B) Pérdida Volumen C) Bloq. A.renal D)VC AA, VD AE</a:t>
            </a:r>
            <a:endParaRPr b="0" lang="es-AR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CustomShape 1"/>
          <p:cNvSpPr/>
          <p:nvPr/>
        </p:nvSpPr>
        <p:spPr>
          <a:xfrm>
            <a:off x="4588560" y="1635480"/>
            <a:ext cx="215280" cy="215280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54" name="CustomShape 2"/>
          <p:cNvSpPr/>
          <p:nvPr/>
        </p:nvSpPr>
        <p:spPr>
          <a:xfrm>
            <a:off x="4588560" y="2391480"/>
            <a:ext cx="215280" cy="215280"/>
          </a:xfrm>
          <a:prstGeom prst="ellipse">
            <a:avLst/>
          </a:prstGeom>
          <a:solidFill>
            <a:schemeClr val="accent3"/>
          </a:solidFill>
          <a:ln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55" name="CustomShape 3"/>
          <p:cNvSpPr/>
          <p:nvPr/>
        </p:nvSpPr>
        <p:spPr>
          <a:xfrm>
            <a:off x="4588560" y="3147840"/>
            <a:ext cx="215280" cy="215280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56" name="CustomShape 4"/>
          <p:cNvSpPr/>
          <p:nvPr/>
        </p:nvSpPr>
        <p:spPr>
          <a:xfrm>
            <a:off x="4588560" y="3903840"/>
            <a:ext cx="215280" cy="215280"/>
          </a:xfrm>
          <a:prstGeom prst="ellipse">
            <a:avLst/>
          </a:prstGeom>
          <a:solidFill>
            <a:schemeClr val="accent3"/>
          </a:solidFill>
          <a:ln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757" name="Group 5"/>
          <p:cNvGrpSpPr/>
          <p:nvPr/>
        </p:nvGrpSpPr>
        <p:grpSpPr>
          <a:xfrm>
            <a:off x="5614560" y="1512720"/>
            <a:ext cx="3023640" cy="489600"/>
            <a:chOff x="5614560" y="1512720"/>
            <a:chExt cx="3023640" cy="489600"/>
          </a:xfrm>
        </p:grpSpPr>
        <p:sp>
          <p:nvSpPr>
            <p:cNvPr id="758" name="CustomShape 6"/>
            <p:cNvSpPr/>
            <p:nvPr/>
          </p:nvSpPr>
          <p:spPr>
            <a:xfrm>
              <a:off x="5614560" y="1729800"/>
              <a:ext cx="3023640" cy="2725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r>
                <a:rPr b="0" lang="es-AR" sz="1200" spc="-1" strike="noStrike">
                  <a:solidFill>
                    <a:srgbClr val="787878"/>
                  </a:solidFill>
                  <a:latin typeface="Arial"/>
                  <a:ea typeface="Arial"/>
                </a:rPr>
                <a:t>Dism. Fey, VM, perfusión renal</a:t>
              </a:r>
              <a:endParaRPr b="0" lang="es-AR" sz="1200" spc="-1" strike="noStrike">
                <a:latin typeface="Arial"/>
              </a:endParaRPr>
            </a:p>
          </p:txBody>
        </p:sp>
        <p:sp>
          <p:nvSpPr>
            <p:cNvPr id="759" name="CustomShape 7"/>
            <p:cNvSpPr/>
            <p:nvPr/>
          </p:nvSpPr>
          <p:spPr>
            <a:xfrm>
              <a:off x="5614560" y="1512720"/>
              <a:ext cx="3023640" cy="2725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r>
                <a:rPr b="1" lang="es-AR" sz="1200" spc="-1" strike="noStrike">
                  <a:solidFill>
                    <a:srgbClr val="787878"/>
                  </a:solidFill>
                  <a:latin typeface="Arial"/>
                  <a:ea typeface="Arial"/>
                </a:rPr>
                <a:t>SX CARDIORRENAL (ICC)</a:t>
              </a:r>
              <a:endParaRPr b="0" lang="es-AR" sz="1200" spc="-1" strike="noStrike">
                <a:latin typeface="Arial"/>
              </a:endParaRPr>
            </a:p>
          </p:txBody>
        </p:sp>
      </p:grpSp>
      <p:grpSp>
        <p:nvGrpSpPr>
          <p:cNvPr id="760" name="Group 8"/>
          <p:cNvGrpSpPr/>
          <p:nvPr/>
        </p:nvGrpSpPr>
        <p:grpSpPr>
          <a:xfrm>
            <a:off x="5614560" y="2269440"/>
            <a:ext cx="3023640" cy="672120"/>
            <a:chOff x="5614560" y="2269440"/>
            <a:chExt cx="3023640" cy="672120"/>
          </a:xfrm>
        </p:grpSpPr>
        <p:sp>
          <p:nvSpPr>
            <p:cNvPr id="761" name="CustomShape 9"/>
            <p:cNvSpPr/>
            <p:nvPr/>
          </p:nvSpPr>
          <p:spPr>
            <a:xfrm>
              <a:off x="5614560" y="2486520"/>
              <a:ext cx="3023640" cy="4550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r>
                <a:rPr b="0" lang="es-AR" sz="1200" spc="-1" strike="noStrike">
                  <a:solidFill>
                    <a:srgbClr val="787878"/>
                  </a:solidFill>
                  <a:latin typeface="Arial"/>
                  <a:ea typeface="Arial"/>
                </a:rPr>
                <a:t>Dism. Síntesis albumina, P oncótico, 3er espacio</a:t>
              </a:r>
              <a:endParaRPr b="0" lang="es-AR" sz="1200" spc="-1" strike="noStrike">
                <a:latin typeface="Arial"/>
              </a:endParaRPr>
            </a:p>
          </p:txBody>
        </p:sp>
        <p:sp>
          <p:nvSpPr>
            <p:cNvPr id="762" name="CustomShape 10"/>
            <p:cNvSpPr/>
            <p:nvPr/>
          </p:nvSpPr>
          <p:spPr>
            <a:xfrm>
              <a:off x="5614560" y="2269440"/>
              <a:ext cx="3023640" cy="2725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r>
                <a:rPr b="1" lang="es-AR" sz="1200" spc="-1" strike="noStrike">
                  <a:solidFill>
                    <a:srgbClr val="787878"/>
                  </a:solidFill>
                  <a:latin typeface="Arial"/>
                  <a:ea typeface="Arial"/>
                </a:rPr>
                <a:t>SX HEPATORRENAL (IH)</a:t>
              </a:r>
              <a:endParaRPr b="0" lang="es-AR" sz="1200" spc="-1" strike="noStrike">
                <a:latin typeface="Arial"/>
              </a:endParaRPr>
            </a:p>
          </p:txBody>
        </p:sp>
      </p:grpSp>
      <p:grpSp>
        <p:nvGrpSpPr>
          <p:cNvPr id="763" name="Group 11"/>
          <p:cNvGrpSpPr/>
          <p:nvPr/>
        </p:nvGrpSpPr>
        <p:grpSpPr>
          <a:xfrm>
            <a:off x="5614560" y="3026160"/>
            <a:ext cx="3023640" cy="489600"/>
            <a:chOff x="5614560" y="3026160"/>
            <a:chExt cx="3023640" cy="489600"/>
          </a:xfrm>
        </p:grpSpPr>
        <p:sp>
          <p:nvSpPr>
            <p:cNvPr id="764" name="CustomShape 12"/>
            <p:cNvSpPr/>
            <p:nvPr/>
          </p:nvSpPr>
          <p:spPr>
            <a:xfrm>
              <a:off x="5614560" y="3243240"/>
              <a:ext cx="3023640" cy="2725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r>
                <a:rPr b="0" lang="es-AR" sz="1200" spc="-1" strike="noStrike">
                  <a:solidFill>
                    <a:srgbClr val="787878"/>
                  </a:solidFill>
                  <a:latin typeface="Arial"/>
                  <a:ea typeface="Arial"/>
                </a:rPr>
                <a:t>Albuminuria, hipoalbuminemia</a:t>
              </a:r>
              <a:endParaRPr b="0" lang="es-AR" sz="1200" spc="-1" strike="noStrike">
                <a:latin typeface="Arial"/>
              </a:endParaRPr>
            </a:p>
          </p:txBody>
        </p:sp>
        <p:sp>
          <p:nvSpPr>
            <p:cNvPr id="765" name="CustomShape 13"/>
            <p:cNvSpPr/>
            <p:nvPr/>
          </p:nvSpPr>
          <p:spPr>
            <a:xfrm>
              <a:off x="5614560" y="3026160"/>
              <a:ext cx="3023640" cy="2725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r>
                <a:rPr b="1" lang="es-AR" sz="1200" spc="-1" strike="noStrike">
                  <a:solidFill>
                    <a:srgbClr val="787878"/>
                  </a:solidFill>
                  <a:latin typeface="Arial"/>
                  <a:ea typeface="Arial"/>
                </a:rPr>
                <a:t>SX NEFRÓTICO</a:t>
              </a:r>
              <a:endParaRPr b="0" lang="es-AR" sz="1200" spc="-1" strike="noStrike">
                <a:latin typeface="Arial"/>
              </a:endParaRPr>
            </a:p>
          </p:txBody>
        </p:sp>
      </p:grpSp>
      <p:grpSp>
        <p:nvGrpSpPr>
          <p:cNvPr id="766" name="Group 14"/>
          <p:cNvGrpSpPr/>
          <p:nvPr/>
        </p:nvGrpSpPr>
        <p:grpSpPr>
          <a:xfrm>
            <a:off x="5614560" y="3782880"/>
            <a:ext cx="3023640" cy="672120"/>
            <a:chOff x="5614560" y="3782880"/>
            <a:chExt cx="3023640" cy="672120"/>
          </a:xfrm>
        </p:grpSpPr>
        <p:sp>
          <p:nvSpPr>
            <p:cNvPr id="767" name="CustomShape 15"/>
            <p:cNvSpPr/>
            <p:nvPr/>
          </p:nvSpPr>
          <p:spPr>
            <a:xfrm>
              <a:off x="5614560" y="3999960"/>
              <a:ext cx="3023640" cy="4550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r>
                <a:rPr b="0" lang="es-AR" sz="1200" spc="-1" strike="noStrike">
                  <a:solidFill>
                    <a:srgbClr val="787878"/>
                  </a:solidFill>
                  <a:latin typeface="Arial"/>
                  <a:ea typeface="Arial"/>
                </a:rPr>
                <a:t>Lib. Masiva citoquinas, Shock distributivo, VD y permeabilidad aum.</a:t>
              </a:r>
              <a:endParaRPr b="0" lang="es-AR" sz="1200" spc="-1" strike="noStrike">
                <a:latin typeface="Arial"/>
              </a:endParaRPr>
            </a:p>
          </p:txBody>
        </p:sp>
        <p:sp>
          <p:nvSpPr>
            <p:cNvPr id="768" name="CustomShape 16"/>
            <p:cNvSpPr/>
            <p:nvPr/>
          </p:nvSpPr>
          <p:spPr>
            <a:xfrm>
              <a:off x="5614560" y="3782880"/>
              <a:ext cx="3023640" cy="2725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r>
                <a:rPr b="1" lang="es-AR" sz="1200" spc="-1" strike="noStrike">
                  <a:solidFill>
                    <a:srgbClr val="787878"/>
                  </a:solidFill>
                  <a:latin typeface="Arial"/>
                  <a:ea typeface="Arial"/>
                </a:rPr>
                <a:t>PANCREATITIS, SEPSIS</a:t>
              </a:r>
              <a:endParaRPr b="0" lang="es-AR" sz="1200" spc="-1" strike="noStrike">
                <a:latin typeface="Arial"/>
              </a:endParaRPr>
            </a:p>
          </p:txBody>
        </p:sp>
      </p:grpSp>
      <p:sp>
        <p:nvSpPr>
          <p:cNvPr id="769" name="CustomShape 17"/>
          <p:cNvSpPr/>
          <p:nvPr/>
        </p:nvSpPr>
        <p:spPr>
          <a:xfrm>
            <a:off x="714960" y="127800"/>
            <a:ext cx="7716960" cy="54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 algn="ctr">
              <a:lnSpc>
                <a:spcPct val="100000"/>
              </a:lnSpc>
            </a:pPr>
            <a:r>
              <a:rPr b="0" lang="es-AR" sz="4200" spc="-1" strike="noStrike">
                <a:solidFill>
                  <a:srgbClr val="4d5673"/>
                </a:solidFill>
                <a:latin typeface="Medula One"/>
                <a:ea typeface="Medula One"/>
              </a:rPr>
              <a:t>DISM. VCE -&gt; HIPERVOLEMICA</a:t>
            </a:r>
            <a:endParaRPr b="0" lang="es-AR" sz="4200" spc="-1" strike="noStrike">
              <a:latin typeface="Arial"/>
            </a:endParaRPr>
          </a:p>
        </p:txBody>
      </p:sp>
      <p:pic>
        <p:nvPicPr>
          <p:cNvPr id="770" name="Imagen 29" descr=""/>
          <p:cNvPicPr/>
          <p:nvPr/>
        </p:nvPicPr>
        <p:blipFill>
          <a:blip r:embed="rId1"/>
          <a:stretch/>
        </p:blipFill>
        <p:spPr>
          <a:xfrm>
            <a:off x="570960" y="2042640"/>
            <a:ext cx="3695760" cy="2520360"/>
          </a:xfrm>
          <a:prstGeom prst="rect">
            <a:avLst/>
          </a:prstGeom>
          <a:ln>
            <a:noFill/>
          </a:ln>
        </p:spPr>
      </p:pic>
      <p:sp>
        <p:nvSpPr>
          <p:cNvPr id="771" name="CustomShape 18"/>
          <p:cNvSpPr/>
          <p:nvPr/>
        </p:nvSpPr>
        <p:spPr>
          <a:xfrm>
            <a:off x="4941000" y="2194200"/>
            <a:ext cx="601920" cy="609840"/>
          </a:xfrm>
          <a:custGeom>
            <a:avLst/>
            <a:gdLst/>
            <a:ahLst/>
            <a:rect l="l" t="t" r="r" b="b"/>
            <a:pathLst>
              <a:path w="11633" h="9228">
                <a:moveTo>
                  <a:pt x="7227" y="2193"/>
                </a:moveTo>
                <a:cubicBezTo>
                  <a:pt x="7085" y="2384"/>
                  <a:pt x="6989" y="2622"/>
                  <a:pt x="6989" y="2896"/>
                </a:cubicBezTo>
                <a:lnTo>
                  <a:pt x="6989" y="5098"/>
                </a:lnTo>
                <a:cubicBezTo>
                  <a:pt x="6989" y="5241"/>
                  <a:pt x="7037" y="5360"/>
                  <a:pt x="7108" y="5479"/>
                </a:cubicBezTo>
                <a:cubicBezTo>
                  <a:pt x="6954" y="5539"/>
                  <a:pt x="6787" y="5622"/>
                  <a:pt x="6656" y="5717"/>
                </a:cubicBezTo>
                <a:cubicBezTo>
                  <a:pt x="6632" y="2312"/>
                  <a:pt x="6692" y="2443"/>
                  <a:pt x="6608" y="2193"/>
                </a:cubicBezTo>
                <a:close/>
                <a:moveTo>
                  <a:pt x="5680" y="1"/>
                </a:moveTo>
                <a:cubicBezTo>
                  <a:pt x="5672" y="1"/>
                  <a:pt x="5664" y="1"/>
                  <a:pt x="5656" y="2"/>
                </a:cubicBezTo>
                <a:cubicBezTo>
                  <a:pt x="5561" y="26"/>
                  <a:pt x="5501" y="110"/>
                  <a:pt x="5513" y="217"/>
                </a:cubicBezTo>
                <a:lnTo>
                  <a:pt x="5846" y="1729"/>
                </a:lnTo>
                <a:lnTo>
                  <a:pt x="5263" y="1729"/>
                </a:lnTo>
                <a:lnTo>
                  <a:pt x="4965" y="336"/>
                </a:lnTo>
                <a:cubicBezTo>
                  <a:pt x="4955" y="255"/>
                  <a:pt x="4885" y="200"/>
                  <a:pt x="4805" y="200"/>
                </a:cubicBezTo>
                <a:cubicBezTo>
                  <a:pt x="4791" y="200"/>
                  <a:pt x="4777" y="201"/>
                  <a:pt x="4763" y="205"/>
                </a:cubicBezTo>
                <a:cubicBezTo>
                  <a:pt x="4668" y="217"/>
                  <a:pt x="4608" y="300"/>
                  <a:pt x="4620" y="407"/>
                </a:cubicBezTo>
                <a:lnTo>
                  <a:pt x="4906" y="1753"/>
                </a:lnTo>
                <a:lnTo>
                  <a:pt x="2417" y="1753"/>
                </a:lnTo>
                <a:cubicBezTo>
                  <a:pt x="1084" y="1753"/>
                  <a:pt x="0" y="2836"/>
                  <a:pt x="0" y="4170"/>
                </a:cubicBezTo>
                <a:lnTo>
                  <a:pt x="0" y="6289"/>
                </a:lnTo>
                <a:cubicBezTo>
                  <a:pt x="0" y="7018"/>
                  <a:pt x="582" y="7579"/>
                  <a:pt x="1279" y="7579"/>
                </a:cubicBezTo>
                <a:cubicBezTo>
                  <a:pt x="1367" y="7579"/>
                  <a:pt x="1457" y="7570"/>
                  <a:pt x="1548" y="7551"/>
                </a:cubicBezTo>
                <a:lnTo>
                  <a:pt x="1762" y="7503"/>
                </a:lnTo>
                <a:cubicBezTo>
                  <a:pt x="1858" y="7491"/>
                  <a:pt x="1917" y="7408"/>
                  <a:pt x="1905" y="7301"/>
                </a:cubicBezTo>
                <a:cubicBezTo>
                  <a:pt x="1885" y="7220"/>
                  <a:pt x="1822" y="7165"/>
                  <a:pt x="1737" y="7165"/>
                </a:cubicBezTo>
                <a:cubicBezTo>
                  <a:pt x="1722" y="7165"/>
                  <a:pt x="1707" y="7166"/>
                  <a:pt x="1691" y="7170"/>
                </a:cubicBezTo>
                <a:lnTo>
                  <a:pt x="1465" y="7206"/>
                </a:lnTo>
                <a:cubicBezTo>
                  <a:pt x="1399" y="7219"/>
                  <a:pt x="1334" y="7225"/>
                  <a:pt x="1270" y="7225"/>
                </a:cubicBezTo>
                <a:cubicBezTo>
                  <a:pt x="755" y="7225"/>
                  <a:pt x="322" y="6817"/>
                  <a:pt x="322" y="6277"/>
                </a:cubicBezTo>
                <a:lnTo>
                  <a:pt x="322" y="4158"/>
                </a:lnTo>
                <a:cubicBezTo>
                  <a:pt x="322" y="3015"/>
                  <a:pt x="1262" y="2074"/>
                  <a:pt x="2405" y="2074"/>
                </a:cubicBezTo>
                <a:lnTo>
                  <a:pt x="5846" y="2074"/>
                </a:lnTo>
                <a:cubicBezTo>
                  <a:pt x="6049" y="2074"/>
                  <a:pt x="6215" y="2241"/>
                  <a:pt x="6215" y="2443"/>
                </a:cubicBezTo>
                <a:lnTo>
                  <a:pt x="6215" y="5825"/>
                </a:lnTo>
                <a:cubicBezTo>
                  <a:pt x="6215" y="5979"/>
                  <a:pt x="6144" y="6122"/>
                  <a:pt x="6025" y="6217"/>
                </a:cubicBezTo>
                <a:cubicBezTo>
                  <a:pt x="5858" y="6348"/>
                  <a:pt x="6227" y="6229"/>
                  <a:pt x="2560" y="6968"/>
                </a:cubicBezTo>
                <a:cubicBezTo>
                  <a:pt x="2465" y="6991"/>
                  <a:pt x="2405" y="7075"/>
                  <a:pt x="2417" y="7182"/>
                </a:cubicBezTo>
                <a:cubicBezTo>
                  <a:pt x="2439" y="7258"/>
                  <a:pt x="2511" y="7314"/>
                  <a:pt x="2595" y="7314"/>
                </a:cubicBezTo>
                <a:cubicBezTo>
                  <a:pt x="2603" y="7314"/>
                  <a:pt x="2611" y="7314"/>
                  <a:pt x="2620" y="7313"/>
                </a:cubicBezTo>
                <a:lnTo>
                  <a:pt x="5203" y="6789"/>
                </a:lnTo>
                <a:lnTo>
                  <a:pt x="5203" y="6789"/>
                </a:lnTo>
                <a:cubicBezTo>
                  <a:pt x="5251" y="7360"/>
                  <a:pt x="5203" y="8027"/>
                  <a:pt x="4918" y="8396"/>
                </a:cubicBezTo>
                <a:cubicBezTo>
                  <a:pt x="4858" y="8480"/>
                  <a:pt x="4882" y="8575"/>
                  <a:pt x="4953" y="8634"/>
                </a:cubicBezTo>
                <a:cubicBezTo>
                  <a:pt x="4984" y="8660"/>
                  <a:pt x="5022" y="8672"/>
                  <a:pt x="5059" y="8672"/>
                </a:cubicBezTo>
                <a:cubicBezTo>
                  <a:pt x="5108" y="8672"/>
                  <a:pt x="5158" y="8651"/>
                  <a:pt x="5191" y="8611"/>
                </a:cubicBezTo>
                <a:cubicBezTo>
                  <a:pt x="5596" y="8075"/>
                  <a:pt x="5572" y="7170"/>
                  <a:pt x="5549" y="6729"/>
                </a:cubicBezTo>
                <a:cubicBezTo>
                  <a:pt x="5834" y="6670"/>
                  <a:pt x="5930" y="6670"/>
                  <a:pt x="6096" y="6587"/>
                </a:cubicBezTo>
                <a:lnTo>
                  <a:pt x="6096" y="6587"/>
                </a:lnTo>
                <a:cubicBezTo>
                  <a:pt x="6168" y="7372"/>
                  <a:pt x="6108" y="8325"/>
                  <a:pt x="5632" y="8956"/>
                </a:cubicBezTo>
                <a:cubicBezTo>
                  <a:pt x="5572" y="9027"/>
                  <a:pt x="5596" y="9134"/>
                  <a:pt x="5668" y="9194"/>
                </a:cubicBezTo>
                <a:cubicBezTo>
                  <a:pt x="5696" y="9217"/>
                  <a:pt x="5729" y="9228"/>
                  <a:pt x="5763" y="9228"/>
                </a:cubicBezTo>
                <a:cubicBezTo>
                  <a:pt x="5815" y="9228"/>
                  <a:pt x="5869" y="9202"/>
                  <a:pt x="5906" y="9158"/>
                </a:cubicBezTo>
                <a:cubicBezTo>
                  <a:pt x="6489" y="8396"/>
                  <a:pt x="6549" y="7229"/>
                  <a:pt x="6394" y="6301"/>
                </a:cubicBezTo>
                <a:cubicBezTo>
                  <a:pt x="6632" y="6098"/>
                  <a:pt x="6930" y="5777"/>
                  <a:pt x="7406" y="5777"/>
                </a:cubicBezTo>
                <a:cubicBezTo>
                  <a:pt x="7418" y="5777"/>
                  <a:pt x="7513" y="5813"/>
                  <a:pt x="7561" y="5813"/>
                </a:cubicBezTo>
                <a:cubicBezTo>
                  <a:pt x="7680" y="5813"/>
                  <a:pt x="7799" y="5777"/>
                  <a:pt x="7894" y="5717"/>
                </a:cubicBezTo>
                <a:lnTo>
                  <a:pt x="10978" y="3908"/>
                </a:lnTo>
                <a:cubicBezTo>
                  <a:pt x="11323" y="3693"/>
                  <a:pt x="11549" y="3324"/>
                  <a:pt x="11549" y="2919"/>
                </a:cubicBezTo>
                <a:cubicBezTo>
                  <a:pt x="11633" y="2241"/>
                  <a:pt x="11121" y="1729"/>
                  <a:pt x="10490" y="1729"/>
                </a:cubicBezTo>
                <a:cubicBezTo>
                  <a:pt x="10406" y="1729"/>
                  <a:pt x="10323" y="1812"/>
                  <a:pt x="10323" y="1895"/>
                </a:cubicBezTo>
                <a:cubicBezTo>
                  <a:pt x="10323" y="1991"/>
                  <a:pt x="10406" y="2062"/>
                  <a:pt x="10490" y="2062"/>
                </a:cubicBezTo>
                <a:cubicBezTo>
                  <a:pt x="10942" y="2062"/>
                  <a:pt x="11299" y="2419"/>
                  <a:pt x="11299" y="2860"/>
                </a:cubicBezTo>
                <a:cubicBezTo>
                  <a:pt x="11299" y="3146"/>
                  <a:pt x="11145" y="3419"/>
                  <a:pt x="10895" y="3562"/>
                </a:cubicBezTo>
                <a:lnTo>
                  <a:pt x="7811" y="5384"/>
                </a:lnTo>
                <a:cubicBezTo>
                  <a:pt x="7756" y="5416"/>
                  <a:pt x="7698" y="5430"/>
                  <a:pt x="7642" y="5430"/>
                </a:cubicBezTo>
                <a:cubicBezTo>
                  <a:pt x="7463" y="5430"/>
                  <a:pt x="7299" y="5288"/>
                  <a:pt x="7299" y="5098"/>
                </a:cubicBezTo>
                <a:lnTo>
                  <a:pt x="7299" y="2896"/>
                </a:lnTo>
                <a:cubicBezTo>
                  <a:pt x="7299" y="2431"/>
                  <a:pt x="7680" y="2074"/>
                  <a:pt x="8120" y="2074"/>
                </a:cubicBezTo>
                <a:lnTo>
                  <a:pt x="9704" y="2074"/>
                </a:lnTo>
                <a:cubicBezTo>
                  <a:pt x="9787" y="2074"/>
                  <a:pt x="9859" y="2003"/>
                  <a:pt x="9859" y="1907"/>
                </a:cubicBezTo>
                <a:cubicBezTo>
                  <a:pt x="9859" y="1824"/>
                  <a:pt x="9787" y="1753"/>
                  <a:pt x="9704" y="1753"/>
                </a:cubicBezTo>
                <a:lnTo>
                  <a:pt x="9061" y="1753"/>
                </a:lnTo>
                <a:lnTo>
                  <a:pt x="9347" y="407"/>
                </a:lnTo>
                <a:cubicBezTo>
                  <a:pt x="9359" y="312"/>
                  <a:pt x="9299" y="229"/>
                  <a:pt x="9204" y="205"/>
                </a:cubicBezTo>
                <a:cubicBezTo>
                  <a:pt x="9191" y="201"/>
                  <a:pt x="9179" y="200"/>
                  <a:pt x="9166" y="200"/>
                </a:cubicBezTo>
                <a:cubicBezTo>
                  <a:pt x="9094" y="200"/>
                  <a:pt x="9022" y="255"/>
                  <a:pt x="9001" y="336"/>
                </a:cubicBezTo>
                <a:lnTo>
                  <a:pt x="8704" y="1729"/>
                </a:lnTo>
                <a:lnTo>
                  <a:pt x="8120" y="1729"/>
                </a:lnTo>
                <a:lnTo>
                  <a:pt x="8454" y="217"/>
                </a:lnTo>
                <a:cubicBezTo>
                  <a:pt x="8466" y="121"/>
                  <a:pt x="8406" y="38"/>
                  <a:pt x="8311" y="2"/>
                </a:cubicBezTo>
                <a:cubicBezTo>
                  <a:pt x="8304" y="1"/>
                  <a:pt x="8296" y="1"/>
                  <a:pt x="8289" y="1"/>
                </a:cubicBezTo>
                <a:cubicBezTo>
                  <a:pt x="8212" y="1"/>
                  <a:pt x="8130" y="57"/>
                  <a:pt x="8108" y="133"/>
                </a:cubicBezTo>
                <a:lnTo>
                  <a:pt x="7751" y="1788"/>
                </a:lnTo>
                <a:cubicBezTo>
                  <a:pt x="7692" y="1812"/>
                  <a:pt x="7632" y="1836"/>
                  <a:pt x="7585" y="1848"/>
                </a:cubicBezTo>
                <a:lnTo>
                  <a:pt x="6263" y="1848"/>
                </a:lnTo>
                <a:cubicBezTo>
                  <a:pt x="6251" y="1836"/>
                  <a:pt x="6227" y="1836"/>
                  <a:pt x="6215" y="1824"/>
                </a:cubicBezTo>
                <a:lnTo>
                  <a:pt x="5858" y="133"/>
                </a:lnTo>
                <a:cubicBezTo>
                  <a:pt x="5847" y="57"/>
                  <a:pt x="5767" y="1"/>
                  <a:pt x="5680" y="1"/>
                </a:cubicBezTo>
                <a:close/>
              </a:path>
            </a:pathLst>
          </a:custGeom>
          <a:solidFill>
            <a:srgbClr val="d94169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72" name="CustomShape 19"/>
          <p:cNvSpPr/>
          <p:nvPr/>
        </p:nvSpPr>
        <p:spPr>
          <a:xfrm>
            <a:off x="4941000" y="1544760"/>
            <a:ext cx="601920" cy="428760"/>
          </a:xfrm>
          <a:custGeom>
            <a:avLst/>
            <a:gdLst/>
            <a:ahLst/>
            <a:rect l="l" t="t" r="r" b="b"/>
            <a:pathLst>
              <a:path w="12026" h="8993">
                <a:moveTo>
                  <a:pt x="3929" y="0"/>
                </a:moveTo>
                <a:cubicBezTo>
                  <a:pt x="1691" y="0"/>
                  <a:pt x="0" y="2322"/>
                  <a:pt x="1167" y="4763"/>
                </a:cubicBezTo>
                <a:lnTo>
                  <a:pt x="453" y="4763"/>
                </a:lnTo>
                <a:cubicBezTo>
                  <a:pt x="369" y="4763"/>
                  <a:pt x="298" y="4834"/>
                  <a:pt x="298" y="4929"/>
                </a:cubicBezTo>
                <a:cubicBezTo>
                  <a:pt x="298" y="5013"/>
                  <a:pt x="369" y="5096"/>
                  <a:pt x="453" y="5096"/>
                </a:cubicBezTo>
                <a:lnTo>
                  <a:pt x="1346" y="5096"/>
                </a:lnTo>
                <a:cubicBezTo>
                  <a:pt x="2334" y="6727"/>
                  <a:pt x="4382" y="7918"/>
                  <a:pt x="5977" y="8965"/>
                </a:cubicBezTo>
                <a:cubicBezTo>
                  <a:pt x="6007" y="8983"/>
                  <a:pt x="6040" y="8992"/>
                  <a:pt x="6071" y="8992"/>
                </a:cubicBezTo>
                <a:cubicBezTo>
                  <a:pt x="6102" y="8992"/>
                  <a:pt x="6132" y="8983"/>
                  <a:pt x="6156" y="8965"/>
                </a:cubicBezTo>
                <a:cubicBezTo>
                  <a:pt x="7751" y="7930"/>
                  <a:pt x="9799" y="6739"/>
                  <a:pt x="10787" y="5096"/>
                </a:cubicBezTo>
                <a:lnTo>
                  <a:pt x="11680" y="5096"/>
                </a:lnTo>
                <a:cubicBezTo>
                  <a:pt x="11764" y="5096"/>
                  <a:pt x="11847" y="5013"/>
                  <a:pt x="11847" y="4929"/>
                </a:cubicBezTo>
                <a:cubicBezTo>
                  <a:pt x="11883" y="4774"/>
                  <a:pt x="11811" y="4703"/>
                  <a:pt x="11704" y="4703"/>
                </a:cubicBezTo>
                <a:lnTo>
                  <a:pt x="10990" y="4703"/>
                </a:lnTo>
                <a:cubicBezTo>
                  <a:pt x="12025" y="2572"/>
                  <a:pt x="10859" y="452"/>
                  <a:pt x="8930" y="12"/>
                </a:cubicBezTo>
                <a:cubicBezTo>
                  <a:pt x="8922" y="11"/>
                  <a:pt x="8914" y="10"/>
                  <a:pt x="8906" y="10"/>
                </a:cubicBezTo>
                <a:cubicBezTo>
                  <a:pt x="8821" y="10"/>
                  <a:pt x="8748" y="68"/>
                  <a:pt x="8716" y="155"/>
                </a:cubicBezTo>
                <a:cubicBezTo>
                  <a:pt x="8704" y="238"/>
                  <a:pt x="8763" y="333"/>
                  <a:pt x="8847" y="357"/>
                </a:cubicBezTo>
                <a:cubicBezTo>
                  <a:pt x="10609" y="762"/>
                  <a:pt x="11668" y="2738"/>
                  <a:pt x="10621" y="4715"/>
                </a:cubicBezTo>
                <a:lnTo>
                  <a:pt x="10001" y="4715"/>
                </a:lnTo>
                <a:lnTo>
                  <a:pt x="9418" y="3548"/>
                </a:lnTo>
                <a:cubicBezTo>
                  <a:pt x="9385" y="3483"/>
                  <a:pt x="9325" y="3452"/>
                  <a:pt x="9266" y="3452"/>
                </a:cubicBezTo>
                <a:cubicBezTo>
                  <a:pt x="9196" y="3452"/>
                  <a:pt x="9128" y="3495"/>
                  <a:pt x="9108" y="3572"/>
                </a:cubicBezTo>
                <a:lnTo>
                  <a:pt x="8573" y="5251"/>
                </a:lnTo>
                <a:lnTo>
                  <a:pt x="7954" y="3870"/>
                </a:lnTo>
                <a:cubicBezTo>
                  <a:pt x="7927" y="3808"/>
                  <a:pt x="7868" y="3772"/>
                  <a:pt x="7806" y="3772"/>
                </a:cubicBezTo>
                <a:cubicBezTo>
                  <a:pt x="7784" y="3772"/>
                  <a:pt x="7761" y="3777"/>
                  <a:pt x="7739" y="3786"/>
                </a:cubicBezTo>
                <a:cubicBezTo>
                  <a:pt x="7644" y="3822"/>
                  <a:pt x="7620" y="3917"/>
                  <a:pt x="7644" y="4001"/>
                </a:cubicBezTo>
                <a:lnTo>
                  <a:pt x="8430" y="5810"/>
                </a:lnTo>
                <a:cubicBezTo>
                  <a:pt x="8458" y="5877"/>
                  <a:pt x="8520" y="5910"/>
                  <a:pt x="8583" y="5910"/>
                </a:cubicBezTo>
                <a:cubicBezTo>
                  <a:pt x="8654" y="5910"/>
                  <a:pt x="8726" y="5869"/>
                  <a:pt x="8751" y="5786"/>
                </a:cubicBezTo>
                <a:lnTo>
                  <a:pt x="9299" y="4084"/>
                </a:lnTo>
                <a:lnTo>
                  <a:pt x="9739" y="4989"/>
                </a:lnTo>
                <a:cubicBezTo>
                  <a:pt x="9775" y="5048"/>
                  <a:pt x="9835" y="5072"/>
                  <a:pt x="9894" y="5072"/>
                </a:cubicBezTo>
                <a:lnTo>
                  <a:pt x="10418" y="5072"/>
                </a:lnTo>
                <a:cubicBezTo>
                  <a:pt x="9323" y="6715"/>
                  <a:pt x="6989" y="7965"/>
                  <a:pt x="6084" y="8584"/>
                </a:cubicBezTo>
                <a:cubicBezTo>
                  <a:pt x="4644" y="7656"/>
                  <a:pt x="2715" y="6537"/>
                  <a:pt x="1750" y="5072"/>
                </a:cubicBezTo>
                <a:lnTo>
                  <a:pt x="2572" y="5072"/>
                </a:lnTo>
                <a:cubicBezTo>
                  <a:pt x="2631" y="5072"/>
                  <a:pt x="2691" y="5036"/>
                  <a:pt x="2715" y="4989"/>
                </a:cubicBezTo>
                <a:lnTo>
                  <a:pt x="3453" y="3500"/>
                </a:lnTo>
                <a:lnTo>
                  <a:pt x="4358" y="6167"/>
                </a:lnTo>
                <a:cubicBezTo>
                  <a:pt x="4387" y="6243"/>
                  <a:pt x="4456" y="6279"/>
                  <a:pt x="4523" y="6279"/>
                </a:cubicBezTo>
                <a:cubicBezTo>
                  <a:pt x="4593" y="6279"/>
                  <a:pt x="4661" y="6240"/>
                  <a:pt x="4679" y="6167"/>
                </a:cubicBezTo>
                <a:lnTo>
                  <a:pt x="5394" y="3739"/>
                </a:lnTo>
                <a:lnTo>
                  <a:pt x="6049" y="4822"/>
                </a:lnTo>
                <a:cubicBezTo>
                  <a:pt x="6087" y="4877"/>
                  <a:pt x="6146" y="4904"/>
                  <a:pt x="6202" y="4904"/>
                </a:cubicBezTo>
                <a:cubicBezTo>
                  <a:pt x="6267" y="4904"/>
                  <a:pt x="6327" y="4868"/>
                  <a:pt x="6346" y="4798"/>
                </a:cubicBezTo>
                <a:lnTo>
                  <a:pt x="7120" y="2893"/>
                </a:lnTo>
                <a:lnTo>
                  <a:pt x="7358" y="3429"/>
                </a:lnTo>
                <a:cubicBezTo>
                  <a:pt x="7393" y="3491"/>
                  <a:pt x="7455" y="3526"/>
                  <a:pt x="7518" y="3526"/>
                </a:cubicBezTo>
                <a:cubicBezTo>
                  <a:pt x="7540" y="3526"/>
                  <a:pt x="7563" y="3522"/>
                  <a:pt x="7584" y="3512"/>
                </a:cubicBezTo>
                <a:cubicBezTo>
                  <a:pt x="7680" y="3465"/>
                  <a:pt x="7704" y="3381"/>
                  <a:pt x="7680" y="3286"/>
                </a:cubicBezTo>
                <a:lnTo>
                  <a:pt x="7287" y="2393"/>
                </a:lnTo>
                <a:cubicBezTo>
                  <a:pt x="7257" y="2328"/>
                  <a:pt x="7195" y="2295"/>
                  <a:pt x="7132" y="2295"/>
                </a:cubicBezTo>
                <a:cubicBezTo>
                  <a:pt x="7070" y="2295"/>
                  <a:pt x="7007" y="2328"/>
                  <a:pt x="6977" y="2393"/>
                </a:cubicBezTo>
                <a:lnTo>
                  <a:pt x="6168" y="4358"/>
                </a:lnTo>
                <a:lnTo>
                  <a:pt x="5501" y="3227"/>
                </a:lnTo>
                <a:cubicBezTo>
                  <a:pt x="5470" y="3171"/>
                  <a:pt x="5419" y="3145"/>
                  <a:pt x="5365" y="3145"/>
                </a:cubicBezTo>
                <a:cubicBezTo>
                  <a:pt x="5293" y="3145"/>
                  <a:pt x="5219" y="3192"/>
                  <a:pt x="5191" y="3274"/>
                </a:cubicBezTo>
                <a:lnTo>
                  <a:pt x="4501" y="5572"/>
                </a:lnTo>
                <a:lnTo>
                  <a:pt x="3643" y="3024"/>
                </a:lnTo>
                <a:cubicBezTo>
                  <a:pt x="3618" y="2942"/>
                  <a:pt x="3550" y="2900"/>
                  <a:pt x="3482" y="2900"/>
                </a:cubicBezTo>
                <a:cubicBezTo>
                  <a:pt x="3421" y="2900"/>
                  <a:pt x="3362" y="2933"/>
                  <a:pt x="3334" y="3000"/>
                </a:cubicBezTo>
                <a:lnTo>
                  <a:pt x="2465" y="4774"/>
                </a:lnTo>
                <a:lnTo>
                  <a:pt x="1548" y="4774"/>
                </a:lnTo>
                <a:cubicBezTo>
                  <a:pt x="357" y="2548"/>
                  <a:pt x="1869" y="345"/>
                  <a:pt x="3929" y="345"/>
                </a:cubicBezTo>
                <a:cubicBezTo>
                  <a:pt x="4703" y="345"/>
                  <a:pt x="5418" y="655"/>
                  <a:pt x="5953" y="1203"/>
                </a:cubicBezTo>
                <a:cubicBezTo>
                  <a:pt x="5989" y="1238"/>
                  <a:pt x="6034" y="1256"/>
                  <a:pt x="6078" y="1256"/>
                </a:cubicBezTo>
                <a:cubicBezTo>
                  <a:pt x="6123" y="1256"/>
                  <a:pt x="6168" y="1238"/>
                  <a:pt x="6203" y="1203"/>
                </a:cubicBezTo>
                <a:cubicBezTo>
                  <a:pt x="6668" y="714"/>
                  <a:pt x="7287" y="417"/>
                  <a:pt x="7954" y="357"/>
                </a:cubicBezTo>
                <a:cubicBezTo>
                  <a:pt x="8049" y="345"/>
                  <a:pt x="8120" y="262"/>
                  <a:pt x="8108" y="167"/>
                </a:cubicBezTo>
                <a:cubicBezTo>
                  <a:pt x="8097" y="78"/>
                  <a:pt x="8025" y="11"/>
                  <a:pt x="7939" y="11"/>
                </a:cubicBezTo>
                <a:cubicBezTo>
                  <a:pt x="7932" y="11"/>
                  <a:pt x="7925" y="11"/>
                  <a:pt x="7918" y="12"/>
                </a:cubicBezTo>
                <a:cubicBezTo>
                  <a:pt x="7215" y="83"/>
                  <a:pt x="6572" y="369"/>
                  <a:pt x="6072" y="845"/>
                </a:cubicBezTo>
                <a:cubicBezTo>
                  <a:pt x="5489" y="298"/>
                  <a:pt x="4727" y="0"/>
                  <a:pt x="3929" y="0"/>
                </a:cubicBezTo>
                <a:close/>
              </a:path>
            </a:pathLst>
          </a:custGeom>
          <a:solidFill>
            <a:srgbClr val="d94169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773" name="Group 20"/>
          <p:cNvGrpSpPr/>
          <p:nvPr/>
        </p:nvGrpSpPr>
        <p:grpSpPr>
          <a:xfrm>
            <a:off x="4906440" y="3089520"/>
            <a:ext cx="601920" cy="460800"/>
            <a:chOff x="4906440" y="3089520"/>
            <a:chExt cx="601920" cy="460800"/>
          </a:xfrm>
        </p:grpSpPr>
        <p:sp>
          <p:nvSpPr>
            <p:cNvPr id="774" name="CustomShape 21"/>
            <p:cNvSpPr/>
            <p:nvPr/>
          </p:nvSpPr>
          <p:spPr>
            <a:xfrm>
              <a:off x="4906440" y="3089520"/>
              <a:ext cx="289080" cy="459720"/>
            </a:xfrm>
            <a:custGeom>
              <a:avLst/>
              <a:gdLst/>
              <a:ahLst/>
              <a:rect l="l" t="t" r="r" b="b"/>
              <a:pathLst>
                <a:path w="5847" h="8777">
                  <a:moveTo>
                    <a:pt x="2712" y="1"/>
                  </a:moveTo>
                  <a:cubicBezTo>
                    <a:pt x="2459" y="1"/>
                    <a:pt x="2198" y="57"/>
                    <a:pt x="1941" y="180"/>
                  </a:cubicBezTo>
                  <a:cubicBezTo>
                    <a:pt x="1846" y="228"/>
                    <a:pt x="1822" y="335"/>
                    <a:pt x="1857" y="406"/>
                  </a:cubicBezTo>
                  <a:cubicBezTo>
                    <a:pt x="1889" y="470"/>
                    <a:pt x="1947" y="502"/>
                    <a:pt x="2004" y="502"/>
                  </a:cubicBezTo>
                  <a:cubicBezTo>
                    <a:pt x="2032" y="502"/>
                    <a:pt x="2060" y="494"/>
                    <a:pt x="2084" y="478"/>
                  </a:cubicBezTo>
                  <a:cubicBezTo>
                    <a:pt x="2292" y="377"/>
                    <a:pt x="2506" y="331"/>
                    <a:pt x="2712" y="331"/>
                  </a:cubicBezTo>
                  <a:cubicBezTo>
                    <a:pt x="3746" y="331"/>
                    <a:pt x="4616" y="1478"/>
                    <a:pt x="3882" y="2609"/>
                  </a:cubicBezTo>
                  <a:cubicBezTo>
                    <a:pt x="3751" y="2823"/>
                    <a:pt x="3751" y="3085"/>
                    <a:pt x="3882" y="3312"/>
                  </a:cubicBezTo>
                  <a:cubicBezTo>
                    <a:pt x="3989" y="3490"/>
                    <a:pt x="3989" y="3728"/>
                    <a:pt x="3882" y="3907"/>
                  </a:cubicBezTo>
                  <a:cubicBezTo>
                    <a:pt x="3751" y="4109"/>
                    <a:pt x="3739" y="4383"/>
                    <a:pt x="3905" y="4633"/>
                  </a:cubicBezTo>
                  <a:cubicBezTo>
                    <a:pt x="4108" y="4967"/>
                    <a:pt x="4203" y="5359"/>
                    <a:pt x="4108" y="5752"/>
                  </a:cubicBezTo>
                  <a:cubicBezTo>
                    <a:pt x="3962" y="6482"/>
                    <a:pt x="3341" y="6887"/>
                    <a:pt x="2712" y="6887"/>
                  </a:cubicBezTo>
                  <a:cubicBezTo>
                    <a:pt x="2264" y="6887"/>
                    <a:pt x="1811" y="6682"/>
                    <a:pt x="1524" y="6241"/>
                  </a:cubicBezTo>
                  <a:cubicBezTo>
                    <a:pt x="393" y="4562"/>
                    <a:pt x="357" y="2704"/>
                    <a:pt x="1524" y="954"/>
                  </a:cubicBezTo>
                  <a:cubicBezTo>
                    <a:pt x="1560" y="883"/>
                    <a:pt x="1548" y="776"/>
                    <a:pt x="1476" y="716"/>
                  </a:cubicBezTo>
                  <a:cubicBezTo>
                    <a:pt x="1451" y="703"/>
                    <a:pt x="1421" y="697"/>
                    <a:pt x="1390" y="697"/>
                  </a:cubicBezTo>
                  <a:cubicBezTo>
                    <a:pt x="1334" y="697"/>
                    <a:pt x="1276" y="718"/>
                    <a:pt x="1238" y="764"/>
                  </a:cubicBezTo>
                  <a:cubicBezTo>
                    <a:pt x="48" y="2562"/>
                    <a:pt x="0" y="4562"/>
                    <a:pt x="1238" y="6419"/>
                  </a:cubicBezTo>
                  <a:cubicBezTo>
                    <a:pt x="1594" y="6958"/>
                    <a:pt x="2149" y="7209"/>
                    <a:pt x="2700" y="7209"/>
                  </a:cubicBezTo>
                  <a:cubicBezTo>
                    <a:pt x="3477" y="7209"/>
                    <a:pt x="4246" y="6710"/>
                    <a:pt x="4441" y="5812"/>
                  </a:cubicBezTo>
                  <a:cubicBezTo>
                    <a:pt x="4524" y="5348"/>
                    <a:pt x="4453" y="4871"/>
                    <a:pt x="4167" y="4407"/>
                  </a:cubicBezTo>
                  <a:cubicBezTo>
                    <a:pt x="4108" y="4312"/>
                    <a:pt x="4108" y="4169"/>
                    <a:pt x="4167" y="4074"/>
                  </a:cubicBezTo>
                  <a:cubicBezTo>
                    <a:pt x="4215" y="3990"/>
                    <a:pt x="4239" y="3919"/>
                    <a:pt x="4274" y="3847"/>
                  </a:cubicBezTo>
                  <a:lnTo>
                    <a:pt x="4477" y="3847"/>
                  </a:lnTo>
                  <a:cubicBezTo>
                    <a:pt x="5060" y="3847"/>
                    <a:pt x="5525" y="4312"/>
                    <a:pt x="5525" y="4883"/>
                  </a:cubicBezTo>
                  <a:lnTo>
                    <a:pt x="5525" y="8610"/>
                  </a:lnTo>
                  <a:cubicBezTo>
                    <a:pt x="5525" y="8693"/>
                    <a:pt x="5596" y="8777"/>
                    <a:pt x="5691" y="8777"/>
                  </a:cubicBezTo>
                  <a:cubicBezTo>
                    <a:pt x="5775" y="8777"/>
                    <a:pt x="5846" y="8693"/>
                    <a:pt x="5846" y="8610"/>
                  </a:cubicBezTo>
                  <a:lnTo>
                    <a:pt x="5846" y="4883"/>
                  </a:lnTo>
                  <a:cubicBezTo>
                    <a:pt x="5834" y="4240"/>
                    <a:pt x="5346" y="3681"/>
                    <a:pt x="4703" y="3550"/>
                  </a:cubicBezTo>
                  <a:cubicBezTo>
                    <a:pt x="5120" y="3419"/>
                    <a:pt x="5429" y="2966"/>
                    <a:pt x="5429" y="2454"/>
                  </a:cubicBezTo>
                  <a:lnTo>
                    <a:pt x="5429" y="2228"/>
                  </a:lnTo>
                  <a:cubicBezTo>
                    <a:pt x="5429" y="2133"/>
                    <a:pt x="5358" y="2061"/>
                    <a:pt x="5275" y="2061"/>
                  </a:cubicBezTo>
                  <a:cubicBezTo>
                    <a:pt x="5179" y="2061"/>
                    <a:pt x="5108" y="2133"/>
                    <a:pt x="5108" y="2228"/>
                  </a:cubicBezTo>
                  <a:lnTo>
                    <a:pt x="5108" y="2454"/>
                  </a:lnTo>
                  <a:cubicBezTo>
                    <a:pt x="5108" y="2895"/>
                    <a:pt x="4810" y="3264"/>
                    <a:pt x="4453" y="3264"/>
                  </a:cubicBezTo>
                  <a:lnTo>
                    <a:pt x="4215" y="3264"/>
                  </a:lnTo>
                  <a:cubicBezTo>
                    <a:pt x="4203" y="3228"/>
                    <a:pt x="4179" y="3181"/>
                    <a:pt x="4167" y="3145"/>
                  </a:cubicBezTo>
                  <a:cubicBezTo>
                    <a:pt x="4108" y="3050"/>
                    <a:pt x="4096" y="2907"/>
                    <a:pt x="4167" y="2812"/>
                  </a:cubicBezTo>
                  <a:cubicBezTo>
                    <a:pt x="5052" y="1439"/>
                    <a:pt x="3994" y="1"/>
                    <a:pt x="2712" y="1"/>
                  </a:cubicBezTo>
                  <a:close/>
                </a:path>
              </a:pathLst>
            </a:custGeom>
            <a:solidFill>
              <a:srgbClr val="d94169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75" name="CustomShape 22"/>
            <p:cNvSpPr/>
            <p:nvPr/>
          </p:nvSpPr>
          <p:spPr>
            <a:xfrm>
              <a:off x="5221080" y="3090240"/>
              <a:ext cx="287280" cy="460080"/>
            </a:xfrm>
            <a:custGeom>
              <a:avLst/>
              <a:gdLst/>
              <a:ahLst/>
              <a:rect l="l" t="t" r="r" b="b"/>
              <a:pathLst>
                <a:path w="5811" h="8787">
                  <a:moveTo>
                    <a:pt x="3104" y="0"/>
                  </a:moveTo>
                  <a:cubicBezTo>
                    <a:pt x="1830" y="0"/>
                    <a:pt x="786" y="1434"/>
                    <a:pt x="1667" y="2809"/>
                  </a:cubicBezTo>
                  <a:cubicBezTo>
                    <a:pt x="1727" y="2917"/>
                    <a:pt x="1727" y="3048"/>
                    <a:pt x="1667" y="3155"/>
                  </a:cubicBezTo>
                  <a:cubicBezTo>
                    <a:pt x="1643" y="3179"/>
                    <a:pt x="1631" y="3226"/>
                    <a:pt x="1619" y="3274"/>
                  </a:cubicBezTo>
                  <a:lnTo>
                    <a:pt x="1381" y="3274"/>
                  </a:lnTo>
                  <a:cubicBezTo>
                    <a:pt x="1024" y="3274"/>
                    <a:pt x="726" y="2893"/>
                    <a:pt x="726" y="2452"/>
                  </a:cubicBezTo>
                  <a:lnTo>
                    <a:pt x="726" y="2226"/>
                  </a:lnTo>
                  <a:cubicBezTo>
                    <a:pt x="726" y="2143"/>
                    <a:pt x="655" y="2059"/>
                    <a:pt x="560" y="2059"/>
                  </a:cubicBezTo>
                  <a:cubicBezTo>
                    <a:pt x="476" y="2059"/>
                    <a:pt x="393" y="2143"/>
                    <a:pt x="393" y="2226"/>
                  </a:cubicBezTo>
                  <a:lnTo>
                    <a:pt x="393" y="2452"/>
                  </a:lnTo>
                  <a:cubicBezTo>
                    <a:pt x="393" y="2976"/>
                    <a:pt x="714" y="3417"/>
                    <a:pt x="1131" y="3548"/>
                  </a:cubicBezTo>
                  <a:cubicBezTo>
                    <a:pt x="488" y="3667"/>
                    <a:pt x="0" y="4238"/>
                    <a:pt x="0" y="4905"/>
                  </a:cubicBezTo>
                  <a:lnTo>
                    <a:pt x="0" y="8632"/>
                  </a:lnTo>
                  <a:cubicBezTo>
                    <a:pt x="0" y="8715"/>
                    <a:pt x="72" y="8786"/>
                    <a:pt x="155" y="8786"/>
                  </a:cubicBezTo>
                  <a:cubicBezTo>
                    <a:pt x="250" y="8786"/>
                    <a:pt x="322" y="8715"/>
                    <a:pt x="322" y="8632"/>
                  </a:cubicBezTo>
                  <a:lnTo>
                    <a:pt x="322" y="4905"/>
                  </a:lnTo>
                  <a:cubicBezTo>
                    <a:pt x="322" y="4322"/>
                    <a:pt x="786" y="3869"/>
                    <a:pt x="1369" y="3869"/>
                  </a:cubicBezTo>
                  <a:lnTo>
                    <a:pt x="1572" y="3869"/>
                  </a:lnTo>
                  <a:cubicBezTo>
                    <a:pt x="1584" y="3941"/>
                    <a:pt x="1631" y="4024"/>
                    <a:pt x="1679" y="4083"/>
                  </a:cubicBezTo>
                  <a:cubicBezTo>
                    <a:pt x="1738" y="4191"/>
                    <a:pt x="1750" y="4322"/>
                    <a:pt x="1667" y="4464"/>
                  </a:cubicBezTo>
                  <a:cubicBezTo>
                    <a:pt x="893" y="5631"/>
                    <a:pt x="1679" y="7227"/>
                    <a:pt x="3120" y="7227"/>
                  </a:cubicBezTo>
                  <a:cubicBezTo>
                    <a:pt x="3715" y="7227"/>
                    <a:pt x="4263" y="6929"/>
                    <a:pt x="4596" y="6441"/>
                  </a:cubicBezTo>
                  <a:cubicBezTo>
                    <a:pt x="5787" y="4643"/>
                    <a:pt x="5810" y="2643"/>
                    <a:pt x="4584" y="785"/>
                  </a:cubicBezTo>
                  <a:cubicBezTo>
                    <a:pt x="4553" y="739"/>
                    <a:pt x="4497" y="708"/>
                    <a:pt x="4439" y="708"/>
                  </a:cubicBezTo>
                  <a:cubicBezTo>
                    <a:pt x="4407" y="708"/>
                    <a:pt x="4375" y="717"/>
                    <a:pt x="4346" y="738"/>
                  </a:cubicBezTo>
                  <a:cubicBezTo>
                    <a:pt x="4263" y="785"/>
                    <a:pt x="4239" y="881"/>
                    <a:pt x="4298" y="976"/>
                  </a:cubicBezTo>
                  <a:cubicBezTo>
                    <a:pt x="5429" y="2667"/>
                    <a:pt x="5441" y="4524"/>
                    <a:pt x="4298" y="6262"/>
                  </a:cubicBezTo>
                  <a:cubicBezTo>
                    <a:pt x="4024" y="6667"/>
                    <a:pt x="3584" y="6905"/>
                    <a:pt x="3108" y="6905"/>
                  </a:cubicBezTo>
                  <a:cubicBezTo>
                    <a:pt x="1988" y="6905"/>
                    <a:pt x="1274" y="5667"/>
                    <a:pt x="1941" y="4619"/>
                  </a:cubicBezTo>
                  <a:cubicBezTo>
                    <a:pt x="2084" y="4417"/>
                    <a:pt x="2084" y="4131"/>
                    <a:pt x="1941" y="3905"/>
                  </a:cubicBezTo>
                  <a:cubicBezTo>
                    <a:pt x="1846" y="3726"/>
                    <a:pt x="1846" y="3488"/>
                    <a:pt x="1941" y="3310"/>
                  </a:cubicBezTo>
                  <a:cubicBezTo>
                    <a:pt x="2084" y="3095"/>
                    <a:pt x="2084" y="2821"/>
                    <a:pt x="1941" y="2619"/>
                  </a:cubicBezTo>
                  <a:cubicBezTo>
                    <a:pt x="1229" y="1492"/>
                    <a:pt x="2069" y="332"/>
                    <a:pt x="3103" y="332"/>
                  </a:cubicBezTo>
                  <a:cubicBezTo>
                    <a:pt x="3315" y="332"/>
                    <a:pt x="3534" y="381"/>
                    <a:pt x="3751" y="488"/>
                  </a:cubicBezTo>
                  <a:cubicBezTo>
                    <a:pt x="3774" y="501"/>
                    <a:pt x="3798" y="507"/>
                    <a:pt x="3822" y="507"/>
                  </a:cubicBezTo>
                  <a:cubicBezTo>
                    <a:pt x="3882" y="507"/>
                    <a:pt x="3939" y="468"/>
                    <a:pt x="3965" y="416"/>
                  </a:cubicBezTo>
                  <a:cubicBezTo>
                    <a:pt x="4013" y="321"/>
                    <a:pt x="3965" y="238"/>
                    <a:pt x="3893" y="190"/>
                  </a:cubicBezTo>
                  <a:cubicBezTo>
                    <a:pt x="3630" y="59"/>
                    <a:pt x="3362" y="0"/>
                    <a:pt x="3104" y="0"/>
                  </a:cubicBezTo>
                  <a:close/>
                </a:path>
              </a:pathLst>
            </a:custGeom>
            <a:solidFill>
              <a:srgbClr val="d94169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776" name="Group 23"/>
          <p:cNvGrpSpPr/>
          <p:nvPr/>
        </p:nvGrpSpPr>
        <p:grpSpPr>
          <a:xfrm>
            <a:off x="4953600" y="3783600"/>
            <a:ext cx="589680" cy="533520"/>
            <a:chOff x="4953600" y="3783600"/>
            <a:chExt cx="589680" cy="533520"/>
          </a:xfrm>
        </p:grpSpPr>
        <p:sp>
          <p:nvSpPr>
            <p:cNvPr id="777" name="CustomShape 24"/>
            <p:cNvSpPr/>
            <p:nvPr/>
          </p:nvSpPr>
          <p:spPr>
            <a:xfrm>
              <a:off x="5160240" y="3941280"/>
              <a:ext cx="61560" cy="55800"/>
            </a:xfrm>
            <a:custGeom>
              <a:avLst/>
              <a:gdLst/>
              <a:ahLst/>
              <a:rect l="l" t="t" r="r" b="b"/>
              <a:pathLst>
                <a:path w="1168" h="1167">
                  <a:moveTo>
                    <a:pt x="572" y="333"/>
                  </a:moveTo>
                  <a:cubicBezTo>
                    <a:pt x="703" y="333"/>
                    <a:pt x="822" y="453"/>
                    <a:pt x="822" y="583"/>
                  </a:cubicBezTo>
                  <a:cubicBezTo>
                    <a:pt x="822" y="738"/>
                    <a:pt x="703" y="834"/>
                    <a:pt x="572" y="834"/>
                  </a:cubicBezTo>
                  <a:cubicBezTo>
                    <a:pt x="429" y="834"/>
                    <a:pt x="310" y="738"/>
                    <a:pt x="310" y="583"/>
                  </a:cubicBezTo>
                  <a:cubicBezTo>
                    <a:pt x="310" y="441"/>
                    <a:pt x="429" y="333"/>
                    <a:pt x="572" y="333"/>
                  </a:cubicBezTo>
                  <a:close/>
                  <a:moveTo>
                    <a:pt x="584" y="0"/>
                  </a:moveTo>
                  <a:cubicBezTo>
                    <a:pt x="251" y="0"/>
                    <a:pt x="1" y="274"/>
                    <a:pt x="1" y="583"/>
                  </a:cubicBezTo>
                  <a:cubicBezTo>
                    <a:pt x="1" y="917"/>
                    <a:pt x="275" y="1167"/>
                    <a:pt x="584" y="1167"/>
                  </a:cubicBezTo>
                  <a:cubicBezTo>
                    <a:pt x="894" y="1167"/>
                    <a:pt x="1168" y="917"/>
                    <a:pt x="1168" y="583"/>
                  </a:cubicBezTo>
                  <a:cubicBezTo>
                    <a:pt x="1168" y="262"/>
                    <a:pt x="894" y="0"/>
                    <a:pt x="584" y="0"/>
                  </a:cubicBezTo>
                  <a:close/>
                </a:path>
              </a:pathLst>
            </a:custGeom>
            <a:solidFill>
              <a:srgbClr val="d94169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78" name="CustomShape 25"/>
            <p:cNvSpPr/>
            <p:nvPr/>
          </p:nvSpPr>
          <p:spPr>
            <a:xfrm>
              <a:off x="5305320" y="4009320"/>
              <a:ext cx="60840" cy="55080"/>
            </a:xfrm>
            <a:custGeom>
              <a:avLst/>
              <a:gdLst/>
              <a:ahLst/>
              <a:rect l="l" t="t" r="r" b="b"/>
              <a:pathLst>
                <a:path w="1156" h="1156">
                  <a:moveTo>
                    <a:pt x="584" y="311"/>
                  </a:moveTo>
                  <a:cubicBezTo>
                    <a:pt x="727" y="311"/>
                    <a:pt x="834" y="430"/>
                    <a:pt x="834" y="561"/>
                  </a:cubicBezTo>
                  <a:cubicBezTo>
                    <a:pt x="834" y="715"/>
                    <a:pt x="715" y="823"/>
                    <a:pt x="584" y="823"/>
                  </a:cubicBezTo>
                  <a:cubicBezTo>
                    <a:pt x="441" y="823"/>
                    <a:pt x="322" y="703"/>
                    <a:pt x="322" y="561"/>
                  </a:cubicBezTo>
                  <a:cubicBezTo>
                    <a:pt x="322" y="430"/>
                    <a:pt x="441" y="311"/>
                    <a:pt x="584" y="311"/>
                  </a:cubicBezTo>
                  <a:close/>
                  <a:moveTo>
                    <a:pt x="563" y="1"/>
                  </a:moveTo>
                  <a:cubicBezTo>
                    <a:pt x="251" y="1"/>
                    <a:pt x="0" y="258"/>
                    <a:pt x="0" y="584"/>
                  </a:cubicBezTo>
                  <a:cubicBezTo>
                    <a:pt x="0" y="906"/>
                    <a:pt x="262" y="1156"/>
                    <a:pt x="584" y="1156"/>
                  </a:cubicBezTo>
                  <a:cubicBezTo>
                    <a:pt x="905" y="1156"/>
                    <a:pt x="1155" y="894"/>
                    <a:pt x="1155" y="584"/>
                  </a:cubicBezTo>
                  <a:cubicBezTo>
                    <a:pt x="1155" y="251"/>
                    <a:pt x="893" y="1"/>
                    <a:pt x="584" y="1"/>
                  </a:cubicBezTo>
                  <a:cubicBezTo>
                    <a:pt x="577" y="1"/>
                    <a:pt x="570" y="1"/>
                    <a:pt x="563" y="1"/>
                  </a:cubicBezTo>
                  <a:close/>
                </a:path>
              </a:pathLst>
            </a:custGeom>
            <a:solidFill>
              <a:srgbClr val="d94169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79" name="CustomShape 26"/>
            <p:cNvSpPr/>
            <p:nvPr/>
          </p:nvSpPr>
          <p:spPr>
            <a:xfrm>
              <a:off x="5146920" y="4073760"/>
              <a:ext cx="88200" cy="79920"/>
            </a:xfrm>
            <a:custGeom>
              <a:avLst/>
              <a:gdLst/>
              <a:ahLst/>
              <a:rect l="l" t="t" r="r" b="b"/>
              <a:pathLst>
                <a:path w="1668" h="1668">
                  <a:moveTo>
                    <a:pt x="834" y="334"/>
                  </a:moveTo>
                  <a:cubicBezTo>
                    <a:pt x="1120" y="334"/>
                    <a:pt x="1334" y="560"/>
                    <a:pt x="1334" y="834"/>
                  </a:cubicBezTo>
                  <a:cubicBezTo>
                    <a:pt x="1334" y="1120"/>
                    <a:pt x="1120" y="1346"/>
                    <a:pt x="834" y="1346"/>
                  </a:cubicBezTo>
                  <a:cubicBezTo>
                    <a:pt x="548" y="1346"/>
                    <a:pt x="322" y="1120"/>
                    <a:pt x="322" y="834"/>
                  </a:cubicBezTo>
                  <a:cubicBezTo>
                    <a:pt x="322" y="572"/>
                    <a:pt x="548" y="334"/>
                    <a:pt x="834" y="334"/>
                  </a:cubicBezTo>
                  <a:close/>
                  <a:moveTo>
                    <a:pt x="834" y="1"/>
                  </a:moveTo>
                  <a:cubicBezTo>
                    <a:pt x="370" y="24"/>
                    <a:pt x="1" y="393"/>
                    <a:pt x="1" y="834"/>
                  </a:cubicBezTo>
                  <a:cubicBezTo>
                    <a:pt x="1" y="1298"/>
                    <a:pt x="370" y="1667"/>
                    <a:pt x="834" y="1667"/>
                  </a:cubicBezTo>
                  <a:cubicBezTo>
                    <a:pt x="1298" y="1667"/>
                    <a:pt x="1668" y="1298"/>
                    <a:pt x="1668" y="834"/>
                  </a:cubicBezTo>
                  <a:cubicBezTo>
                    <a:pt x="1668" y="382"/>
                    <a:pt x="1298" y="1"/>
                    <a:pt x="834" y="1"/>
                  </a:cubicBezTo>
                  <a:close/>
                </a:path>
              </a:pathLst>
            </a:custGeom>
            <a:solidFill>
              <a:srgbClr val="d94169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80" name="CustomShape 27"/>
            <p:cNvSpPr/>
            <p:nvPr/>
          </p:nvSpPr>
          <p:spPr>
            <a:xfrm>
              <a:off x="4953600" y="3783600"/>
              <a:ext cx="589680" cy="533520"/>
            </a:xfrm>
            <a:custGeom>
              <a:avLst/>
              <a:gdLst/>
              <a:ahLst/>
              <a:rect l="l" t="t" r="r" b="b"/>
              <a:pathLst>
                <a:path w="11085" h="11050">
                  <a:moveTo>
                    <a:pt x="5549" y="358"/>
                  </a:moveTo>
                  <a:cubicBezTo>
                    <a:pt x="5680" y="358"/>
                    <a:pt x="5799" y="477"/>
                    <a:pt x="5799" y="620"/>
                  </a:cubicBezTo>
                  <a:cubicBezTo>
                    <a:pt x="5799" y="763"/>
                    <a:pt x="5680" y="870"/>
                    <a:pt x="5549" y="870"/>
                  </a:cubicBezTo>
                  <a:cubicBezTo>
                    <a:pt x="5418" y="870"/>
                    <a:pt x="5299" y="763"/>
                    <a:pt x="5299" y="620"/>
                  </a:cubicBezTo>
                  <a:cubicBezTo>
                    <a:pt x="5299" y="465"/>
                    <a:pt x="5418" y="358"/>
                    <a:pt x="5549" y="358"/>
                  </a:cubicBezTo>
                  <a:close/>
                  <a:moveTo>
                    <a:pt x="9752" y="1001"/>
                  </a:moveTo>
                  <a:cubicBezTo>
                    <a:pt x="10061" y="1001"/>
                    <a:pt x="10228" y="1394"/>
                    <a:pt x="10002" y="1620"/>
                  </a:cubicBezTo>
                  <a:cubicBezTo>
                    <a:pt x="9936" y="1686"/>
                    <a:pt x="9844" y="1718"/>
                    <a:pt x="9750" y="1718"/>
                  </a:cubicBezTo>
                  <a:cubicBezTo>
                    <a:pt x="9656" y="1718"/>
                    <a:pt x="9561" y="1686"/>
                    <a:pt x="9490" y="1620"/>
                  </a:cubicBezTo>
                  <a:cubicBezTo>
                    <a:pt x="9275" y="1394"/>
                    <a:pt x="9430" y="1001"/>
                    <a:pt x="9752" y="1001"/>
                  </a:cubicBezTo>
                  <a:close/>
                  <a:moveTo>
                    <a:pt x="1554" y="1203"/>
                  </a:moveTo>
                  <a:cubicBezTo>
                    <a:pt x="1655" y="1203"/>
                    <a:pt x="1756" y="1239"/>
                    <a:pt x="1834" y="1310"/>
                  </a:cubicBezTo>
                  <a:cubicBezTo>
                    <a:pt x="1977" y="1465"/>
                    <a:pt x="1977" y="1715"/>
                    <a:pt x="1834" y="1870"/>
                  </a:cubicBezTo>
                  <a:cubicBezTo>
                    <a:pt x="1756" y="1941"/>
                    <a:pt x="1658" y="1977"/>
                    <a:pt x="1559" y="1977"/>
                  </a:cubicBezTo>
                  <a:cubicBezTo>
                    <a:pt x="1459" y="1977"/>
                    <a:pt x="1358" y="1941"/>
                    <a:pt x="1274" y="1870"/>
                  </a:cubicBezTo>
                  <a:cubicBezTo>
                    <a:pt x="1131" y="1715"/>
                    <a:pt x="1131" y="1465"/>
                    <a:pt x="1274" y="1310"/>
                  </a:cubicBezTo>
                  <a:cubicBezTo>
                    <a:pt x="1352" y="1239"/>
                    <a:pt x="1453" y="1203"/>
                    <a:pt x="1554" y="1203"/>
                  </a:cubicBezTo>
                  <a:close/>
                  <a:moveTo>
                    <a:pt x="596" y="5323"/>
                  </a:moveTo>
                  <a:cubicBezTo>
                    <a:pt x="727" y="5323"/>
                    <a:pt x="846" y="5442"/>
                    <a:pt x="846" y="5573"/>
                  </a:cubicBezTo>
                  <a:cubicBezTo>
                    <a:pt x="858" y="5704"/>
                    <a:pt x="738" y="5823"/>
                    <a:pt x="596" y="5823"/>
                  </a:cubicBezTo>
                  <a:cubicBezTo>
                    <a:pt x="441" y="5823"/>
                    <a:pt x="346" y="5704"/>
                    <a:pt x="346" y="5573"/>
                  </a:cubicBezTo>
                  <a:cubicBezTo>
                    <a:pt x="346" y="5430"/>
                    <a:pt x="465" y="5323"/>
                    <a:pt x="596" y="5323"/>
                  </a:cubicBezTo>
                  <a:close/>
                  <a:moveTo>
                    <a:pt x="10502" y="5323"/>
                  </a:moveTo>
                  <a:cubicBezTo>
                    <a:pt x="10656" y="5323"/>
                    <a:pt x="10764" y="5442"/>
                    <a:pt x="10764" y="5573"/>
                  </a:cubicBezTo>
                  <a:cubicBezTo>
                    <a:pt x="10764" y="5704"/>
                    <a:pt x="10644" y="5823"/>
                    <a:pt x="10502" y="5823"/>
                  </a:cubicBezTo>
                  <a:cubicBezTo>
                    <a:pt x="10359" y="5823"/>
                    <a:pt x="10252" y="5704"/>
                    <a:pt x="10252" y="5573"/>
                  </a:cubicBezTo>
                  <a:cubicBezTo>
                    <a:pt x="10252" y="5430"/>
                    <a:pt x="10371" y="5323"/>
                    <a:pt x="10502" y="5323"/>
                  </a:cubicBezTo>
                  <a:close/>
                  <a:moveTo>
                    <a:pt x="2036" y="8799"/>
                  </a:moveTo>
                  <a:cubicBezTo>
                    <a:pt x="2274" y="8823"/>
                    <a:pt x="2393" y="9085"/>
                    <a:pt x="2227" y="9252"/>
                  </a:cubicBezTo>
                  <a:cubicBezTo>
                    <a:pt x="2179" y="9305"/>
                    <a:pt x="2114" y="9332"/>
                    <a:pt x="2047" y="9332"/>
                  </a:cubicBezTo>
                  <a:cubicBezTo>
                    <a:pt x="1980" y="9332"/>
                    <a:pt x="1911" y="9305"/>
                    <a:pt x="1858" y="9252"/>
                  </a:cubicBezTo>
                  <a:cubicBezTo>
                    <a:pt x="1691" y="9085"/>
                    <a:pt x="1810" y="8799"/>
                    <a:pt x="2036" y="8799"/>
                  </a:cubicBezTo>
                  <a:close/>
                  <a:moveTo>
                    <a:pt x="5549" y="10264"/>
                  </a:moveTo>
                  <a:cubicBezTo>
                    <a:pt x="5680" y="10264"/>
                    <a:pt x="5799" y="10383"/>
                    <a:pt x="5799" y="10514"/>
                  </a:cubicBezTo>
                  <a:cubicBezTo>
                    <a:pt x="5799" y="10669"/>
                    <a:pt x="5680" y="10764"/>
                    <a:pt x="5549" y="10764"/>
                  </a:cubicBezTo>
                  <a:cubicBezTo>
                    <a:pt x="5418" y="10764"/>
                    <a:pt x="5299" y="10645"/>
                    <a:pt x="5299" y="10514"/>
                  </a:cubicBezTo>
                  <a:cubicBezTo>
                    <a:pt x="5299" y="10371"/>
                    <a:pt x="5418" y="10264"/>
                    <a:pt x="5549" y="10264"/>
                  </a:cubicBezTo>
                  <a:close/>
                  <a:moveTo>
                    <a:pt x="5501" y="1"/>
                  </a:moveTo>
                  <a:cubicBezTo>
                    <a:pt x="5180" y="1"/>
                    <a:pt x="4918" y="275"/>
                    <a:pt x="4918" y="584"/>
                  </a:cubicBezTo>
                  <a:cubicBezTo>
                    <a:pt x="4918" y="858"/>
                    <a:pt x="5096" y="1060"/>
                    <a:pt x="5334" y="1132"/>
                  </a:cubicBezTo>
                  <a:lnTo>
                    <a:pt x="5334" y="2025"/>
                  </a:lnTo>
                  <a:cubicBezTo>
                    <a:pt x="5299" y="2013"/>
                    <a:pt x="5251" y="2001"/>
                    <a:pt x="5191" y="1989"/>
                  </a:cubicBezTo>
                  <a:cubicBezTo>
                    <a:pt x="5015" y="1924"/>
                    <a:pt x="4880" y="1886"/>
                    <a:pt x="4761" y="1886"/>
                  </a:cubicBezTo>
                  <a:cubicBezTo>
                    <a:pt x="4576" y="1886"/>
                    <a:pt x="4430" y="1978"/>
                    <a:pt x="4227" y="2203"/>
                  </a:cubicBezTo>
                  <a:cubicBezTo>
                    <a:pt x="4144" y="2299"/>
                    <a:pt x="4072" y="2370"/>
                    <a:pt x="4001" y="2406"/>
                  </a:cubicBezTo>
                  <a:cubicBezTo>
                    <a:pt x="3929" y="2442"/>
                    <a:pt x="3810" y="2442"/>
                    <a:pt x="3703" y="2465"/>
                  </a:cubicBezTo>
                  <a:cubicBezTo>
                    <a:pt x="3370" y="2489"/>
                    <a:pt x="3179" y="2537"/>
                    <a:pt x="3036" y="2823"/>
                  </a:cubicBezTo>
                  <a:lnTo>
                    <a:pt x="2120" y="1906"/>
                  </a:lnTo>
                  <a:cubicBezTo>
                    <a:pt x="2286" y="1632"/>
                    <a:pt x="2274" y="1275"/>
                    <a:pt x="2036" y="1037"/>
                  </a:cubicBezTo>
                  <a:cubicBezTo>
                    <a:pt x="1893" y="894"/>
                    <a:pt x="1712" y="822"/>
                    <a:pt x="1530" y="822"/>
                  </a:cubicBezTo>
                  <a:cubicBezTo>
                    <a:pt x="1349" y="822"/>
                    <a:pt x="1167" y="894"/>
                    <a:pt x="1024" y="1037"/>
                  </a:cubicBezTo>
                  <a:cubicBezTo>
                    <a:pt x="546" y="1505"/>
                    <a:pt x="939" y="2252"/>
                    <a:pt x="1509" y="2252"/>
                  </a:cubicBezTo>
                  <a:cubicBezTo>
                    <a:pt x="1635" y="2252"/>
                    <a:pt x="1770" y="2216"/>
                    <a:pt x="1905" y="2132"/>
                  </a:cubicBezTo>
                  <a:lnTo>
                    <a:pt x="2917" y="3144"/>
                  </a:lnTo>
                  <a:cubicBezTo>
                    <a:pt x="2846" y="3370"/>
                    <a:pt x="2810" y="3394"/>
                    <a:pt x="2572" y="3549"/>
                  </a:cubicBezTo>
                  <a:cubicBezTo>
                    <a:pt x="2143" y="3799"/>
                    <a:pt x="2084" y="3966"/>
                    <a:pt x="2143" y="4442"/>
                  </a:cubicBezTo>
                  <a:cubicBezTo>
                    <a:pt x="2155" y="4561"/>
                    <a:pt x="2167" y="4668"/>
                    <a:pt x="2155" y="4751"/>
                  </a:cubicBezTo>
                  <a:cubicBezTo>
                    <a:pt x="2108" y="4918"/>
                    <a:pt x="1941" y="5061"/>
                    <a:pt x="1846" y="5359"/>
                  </a:cubicBezTo>
                  <a:lnTo>
                    <a:pt x="1131" y="5359"/>
                  </a:lnTo>
                  <a:cubicBezTo>
                    <a:pt x="1060" y="5120"/>
                    <a:pt x="846" y="4942"/>
                    <a:pt x="584" y="4942"/>
                  </a:cubicBezTo>
                  <a:cubicBezTo>
                    <a:pt x="250" y="4942"/>
                    <a:pt x="0" y="5216"/>
                    <a:pt x="0" y="5525"/>
                  </a:cubicBezTo>
                  <a:cubicBezTo>
                    <a:pt x="0" y="5859"/>
                    <a:pt x="262" y="6109"/>
                    <a:pt x="584" y="6109"/>
                  </a:cubicBezTo>
                  <a:cubicBezTo>
                    <a:pt x="846" y="6109"/>
                    <a:pt x="1060" y="5930"/>
                    <a:pt x="1131" y="5692"/>
                  </a:cubicBezTo>
                  <a:lnTo>
                    <a:pt x="1846" y="5692"/>
                  </a:lnTo>
                  <a:cubicBezTo>
                    <a:pt x="1929" y="5990"/>
                    <a:pt x="2108" y="6132"/>
                    <a:pt x="2155" y="6299"/>
                  </a:cubicBezTo>
                  <a:cubicBezTo>
                    <a:pt x="2203" y="6513"/>
                    <a:pt x="2036" y="6871"/>
                    <a:pt x="2179" y="7156"/>
                  </a:cubicBezTo>
                  <a:cubicBezTo>
                    <a:pt x="2322" y="7430"/>
                    <a:pt x="2703" y="7526"/>
                    <a:pt x="2822" y="7704"/>
                  </a:cubicBezTo>
                  <a:cubicBezTo>
                    <a:pt x="2870" y="7764"/>
                    <a:pt x="2894" y="7835"/>
                    <a:pt x="2929" y="7930"/>
                  </a:cubicBezTo>
                  <a:lnTo>
                    <a:pt x="2322" y="8538"/>
                  </a:lnTo>
                  <a:cubicBezTo>
                    <a:pt x="2229" y="8489"/>
                    <a:pt x="2127" y="8464"/>
                    <a:pt x="2025" y="8464"/>
                  </a:cubicBezTo>
                  <a:cubicBezTo>
                    <a:pt x="1880" y="8464"/>
                    <a:pt x="1737" y="8515"/>
                    <a:pt x="1631" y="8621"/>
                  </a:cubicBezTo>
                  <a:cubicBezTo>
                    <a:pt x="1262" y="9002"/>
                    <a:pt x="1536" y="9621"/>
                    <a:pt x="2048" y="9621"/>
                  </a:cubicBezTo>
                  <a:cubicBezTo>
                    <a:pt x="2489" y="9621"/>
                    <a:pt x="2786" y="9157"/>
                    <a:pt x="2560" y="8764"/>
                  </a:cubicBezTo>
                  <a:lnTo>
                    <a:pt x="3084" y="8240"/>
                  </a:lnTo>
                  <a:cubicBezTo>
                    <a:pt x="3322" y="8704"/>
                    <a:pt x="3810" y="8538"/>
                    <a:pt x="4060" y="8657"/>
                  </a:cubicBezTo>
                  <a:cubicBezTo>
                    <a:pt x="4251" y="8740"/>
                    <a:pt x="4418" y="9085"/>
                    <a:pt x="4727" y="9157"/>
                  </a:cubicBezTo>
                  <a:cubicBezTo>
                    <a:pt x="4769" y="9167"/>
                    <a:pt x="4811" y="9172"/>
                    <a:pt x="4853" y="9172"/>
                  </a:cubicBezTo>
                  <a:cubicBezTo>
                    <a:pt x="5045" y="9172"/>
                    <a:pt x="5230" y="9075"/>
                    <a:pt x="5406" y="9026"/>
                  </a:cubicBezTo>
                  <a:lnTo>
                    <a:pt x="5406" y="9919"/>
                  </a:lnTo>
                  <a:cubicBezTo>
                    <a:pt x="5168" y="9990"/>
                    <a:pt x="4989" y="10204"/>
                    <a:pt x="4989" y="10466"/>
                  </a:cubicBezTo>
                  <a:cubicBezTo>
                    <a:pt x="4989" y="10800"/>
                    <a:pt x="5251" y="11050"/>
                    <a:pt x="5561" y="11050"/>
                  </a:cubicBezTo>
                  <a:cubicBezTo>
                    <a:pt x="5894" y="11050"/>
                    <a:pt x="6144" y="10788"/>
                    <a:pt x="6144" y="10466"/>
                  </a:cubicBezTo>
                  <a:cubicBezTo>
                    <a:pt x="6144" y="10204"/>
                    <a:pt x="5965" y="9990"/>
                    <a:pt x="5727" y="9919"/>
                  </a:cubicBezTo>
                  <a:lnTo>
                    <a:pt x="5727" y="9026"/>
                  </a:lnTo>
                  <a:cubicBezTo>
                    <a:pt x="5903" y="9075"/>
                    <a:pt x="6080" y="9172"/>
                    <a:pt x="6269" y="9172"/>
                  </a:cubicBezTo>
                  <a:cubicBezTo>
                    <a:pt x="6310" y="9172"/>
                    <a:pt x="6352" y="9167"/>
                    <a:pt x="6394" y="9157"/>
                  </a:cubicBezTo>
                  <a:cubicBezTo>
                    <a:pt x="6715" y="9085"/>
                    <a:pt x="6894" y="8740"/>
                    <a:pt x="7073" y="8657"/>
                  </a:cubicBezTo>
                  <a:cubicBezTo>
                    <a:pt x="7323" y="8538"/>
                    <a:pt x="7799" y="8704"/>
                    <a:pt x="8049" y="8240"/>
                  </a:cubicBezTo>
                  <a:lnTo>
                    <a:pt x="8216" y="8407"/>
                  </a:lnTo>
                  <a:cubicBezTo>
                    <a:pt x="8245" y="8436"/>
                    <a:pt x="8287" y="8451"/>
                    <a:pt x="8329" y="8451"/>
                  </a:cubicBezTo>
                  <a:cubicBezTo>
                    <a:pt x="8370" y="8451"/>
                    <a:pt x="8412" y="8436"/>
                    <a:pt x="8442" y="8407"/>
                  </a:cubicBezTo>
                  <a:cubicBezTo>
                    <a:pt x="8501" y="8347"/>
                    <a:pt x="8501" y="8240"/>
                    <a:pt x="8442" y="8180"/>
                  </a:cubicBezTo>
                  <a:lnTo>
                    <a:pt x="8168" y="7907"/>
                  </a:lnTo>
                  <a:cubicBezTo>
                    <a:pt x="8239" y="7692"/>
                    <a:pt x="8275" y="7656"/>
                    <a:pt x="8513" y="7514"/>
                  </a:cubicBezTo>
                  <a:cubicBezTo>
                    <a:pt x="8942" y="7252"/>
                    <a:pt x="9013" y="7097"/>
                    <a:pt x="8942" y="6621"/>
                  </a:cubicBezTo>
                  <a:cubicBezTo>
                    <a:pt x="8894" y="6323"/>
                    <a:pt x="8918" y="6287"/>
                    <a:pt x="9073" y="6037"/>
                  </a:cubicBezTo>
                  <a:cubicBezTo>
                    <a:pt x="9156" y="5930"/>
                    <a:pt x="9216" y="5811"/>
                    <a:pt x="9240" y="5692"/>
                  </a:cubicBezTo>
                  <a:lnTo>
                    <a:pt x="9954" y="5692"/>
                  </a:lnTo>
                  <a:cubicBezTo>
                    <a:pt x="10025" y="5930"/>
                    <a:pt x="10240" y="6109"/>
                    <a:pt x="10502" y="6109"/>
                  </a:cubicBezTo>
                  <a:cubicBezTo>
                    <a:pt x="10835" y="6109"/>
                    <a:pt x="11085" y="5847"/>
                    <a:pt x="11085" y="5525"/>
                  </a:cubicBezTo>
                  <a:cubicBezTo>
                    <a:pt x="11085" y="5251"/>
                    <a:pt x="10823" y="4989"/>
                    <a:pt x="10502" y="4989"/>
                  </a:cubicBezTo>
                  <a:cubicBezTo>
                    <a:pt x="10240" y="4989"/>
                    <a:pt x="10025" y="5168"/>
                    <a:pt x="9954" y="5406"/>
                  </a:cubicBezTo>
                  <a:lnTo>
                    <a:pt x="9240" y="5406"/>
                  </a:lnTo>
                  <a:cubicBezTo>
                    <a:pt x="9156" y="5109"/>
                    <a:pt x="8978" y="4966"/>
                    <a:pt x="8930" y="4799"/>
                  </a:cubicBezTo>
                  <a:cubicBezTo>
                    <a:pt x="8882" y="4585"/>
                    <a:pt x="9049" y="4239"/>
                    <a:pt x="8894" y="3954"/>
                  </a:cubicBezTo>
                  <a:cubicBezTo>
                    <a:pt x="8763" y="3668"/>
                    <a:pt x="8382" y="3573"/>
                    <a:pt x="8263" y="3394"/>
                  </a:cubicBezTo>
                  <a:cubicBezTo>
                    <a:pt x="8216" y="3335"/>
                    <a:pt x="8180" y="3263"/>
                    <a:pt x="8156" y="3180"/>
                  </a:cubicBezTo>
                  <a:lnTo>
                    <a:pt x="9406" y="1930"/>
                  </a:lnTo>
                  <a:cubicBezTo>
                    <a:pt x="9513" y="1989"/>
                    <a:pt x="9632" y="2025"/>
                    <a:pt x="9752" y="2025"/>
                  </a:cubicBezTo>
                  <a:cubicBezTo>
                    <a:pt x="9930" y="2025"/>
                    <a:pt x="10109" y="1953"/>
                    <a:pt x="10228" y="1834"/>
                  </a:cubicBezTo>
                  <a:cubicBezTo>
                    <a:pt x="10490" y="1572"/>
                    <a:pt x="10490" y="1132"/>
                    <a:pt x="10228" y="870"/>
                  </a:cubicBezTo>
                  <a:cubicBezTo>
                    <a:pt x="10091" y="733"/>
                    <a:pt x="9915" y="665"/>
                    <a:pt x="9740" y="665"/>
                  </a:cubicBezTo>
                  <a:cubicBezTo>
                    <a:pt x="9564" y="665"/>
                    <a:pt x="9388" y="733"/>
                    <a:pt x="9251" y="870"/>
                  </a:cubicBezTo>
                  <a:cubicBezTo>
                    <a:pt x="9037" y="1096"/>
                    <a:pt x="9001" y="1430"/>
                    <a:pt x="9168" y="1691"/>
                  </a:cubicBezTo>
                  <a:lnTo>
                    <a:pt x="8025" y="2834"/>
                  </a:lnTo>
                  <a:cubicBezTo>
                    <a:pt x="7918" y="2644"/>
                    <a:pt x="7799" y="2537"/>
                    <a:pt x="7501" y="2489"/>
                  </a:cubicBezTo>
                  <a:cubicBezTo>
                    <a:pt x="7493" y="2488"/>
                    <a:pt x="7485" y="2488"/>
                    <a:pt x="7477" y="2488"/>
                  </a:cubicBezTo>
                  <a:cubicBezTo>
                    <a:pt x="7394" y="2488"/>
                    <a:pt x="7334" y="2545"/>
                    <a:pt x="7323" y="2632"/>
                  </a:cubicBezTo>
                  <a:cubicBezTo>
                    <a:pt x="7311" y="2715"/>
                    <a:pt x="7370" y="2787"/>
                    <a:pt x="7454" y="2811"/>
                  </a:cubicBezTo>
                  <a:cubicBezTo>
                    <a:pt x="7680" y="2834"/>
                    <a:pt x="7727" y="2906"/>
                    <a:pt x="7811" y="3192"/>
                  </a:cubicBezTo>
                  <a:cubicBezTo>
                    <a:pt x="7930" y="3549"/>
                    <a:pt x="7989" y="3644"/>
                    <a:pt x="8323" y="3835"/>
                  </a:cubicBezTo>
                  <a:cubicBezTo>
                    <a:pt x="8632" y="4025"/>
                    <a:pt x="8644" y="4061"/>
                    <a:pt x="8597" y="4418"/>
                  </a:cubicBezTo>
                  <a:cubicBezTo>
                    <a:pt x="8537" y="4799"/>
                    <a:pt x="8573" y="4906"/>
                    <a:pt x="8775" y="5216"/>
                  </a:cubicBezTo>
                  <a:cubicBezTo>
                    <a:pt x="8990" y="5525"/>
                    <a:pt x="8990" y="5573"/>
                    <a:pt x="8775" y="5871"/>
                  </a:cubicBezTo>
                  <a:cubicBezTo>
                    <a:pt x="8573" y="6180"/>
                    <a:pt x="8561" y="6287"/>
                    <a:pt x="8597" y="6668"/>
                  </a:cubicBezTo>
                  <a:cubicBezTo>
                    <a:pt x="8644" y="7025"/>
                    <a:pt x="8632" y="7061"/>
                    <a:pt x="8323" y="7252"/>
                  </a:cubicBezTo>
                  <a:cubicBezTo>
                    <a:pt x="7989" y="7442"/>
                    <a:pt x="7930" y="7537"/>
                    <a:pt x="7811" y="7895"/>
                  </a:cubicBezTo>
                  <a:cubicBezTo>
                    <a:pt x="7692" y="8240"/>
                    <a:pt x="7668" y="8264"/>
                    <a:pt x="7311" y="8299"/>
                  </a:cubicBezTo>
                  <a:cubicBezTo>
                    <a:pt x="6918" y="8323"/>
                    <a:pt x="6834" y="8383"/>
                    <a:pt x="6561" y="8657"/>
                  </a:cubicBezTo>
                  <a:cubicBezTo>
                    <a:pt x="6411" y="8813"/>
                    <a:pt x="6334" y="8876"/>
                    <a:pt x="6228" y="8876"/>
                  </a:cubicBezTo>
                  <a:cubicBezTo>
                    <a:pt x="6156" y="8876"/>
                    <a:pt x="6071" y="8847"/>
                    <a:pt x="5942" y="8799"/>
                  </a:cubicBezTo>
                  <a:cubicBezTo>
                    <a:pt x="5799" y="8752"/>
                    <a:pt x="5668" y="8692"/>
                    <a:pt x="5525" y="8692"/>
                  </a:cubicBezTo>
                  <a:cubicBezTo>
                    <a:pt x="5261" y="8692"/>
                    <a:pt x="4987" y="8875"/>
                    <a:pt x="4806" y="8875"/>
                  </a:cubicBezTo>
                  <a:cubicBezTo>
                    <a:pt x="4791" y="8875"/>
                    <a:pt x="4777" y="8874"/>
                    <a:pt x="4763" y="8871"/>
                  </a:cubicBezTo>
                  <a:cubicBezTo>
                    <a:pt x="4668" y="8859"/>
                    <a:pt x="4572" y="8752"/>
                    <a:pt x="4477" y="8657"/>
                  </a:cubicBezTo>
                  <a:cubicBezTo>
                    <a:pt x="4227" y="8383"/>
                    <a:pt x="4120" y="8323"/>
                    <a:pt x="3739" y="8299"/>
                  </a:cubicBezTo>
                  <a:cubicBezTo>
                    <a:pt x="3382" y="8264"/>
                    <a:pt x="3346" y="8240"/>
                    <a:pt x="3227" y="7895"/>
                  </a:cubicBezTo>
                  <a:cubicBezTo>
                    <a:pt x="3108" y="7537"/>
                    <a:pt x="3048" y="7442"/>
                    <a:pt x="2727" y="7252"/>
                  </a:cubicBezTo>
                  <a:cubicBezTo>
                    <a:pt x="2405" y="7061"/>
                    <a:pt x="2393" y="7025"/>
                    <a:pt x="2441" y="6668"/>
                  </a:cubicBezTo>
                  <a:cubicBezTo>
                    <a:pt x="2501" y="6287"/>
                    <a:pt x="2465" y="6180"/>
                    <a:pt x="2262" y="5871"/>
                  </a:cubicBezTo>
                  <a:cubicBezTo>
                    <a:pt x="2048" y="5561"/>
                    <a:pt x="2048" y="5513"/>
                    <a:pt x="2262" y="5216"/>
                  </a:cubicBezTo>
                  <a:cubicBezTo>
                    <a:pt x="2465" y="4906"/>
                    <a:pt x="2477" y="4799"/>
                    <a:pt x="2441" y="4418"/>
                  </a:cubicBezTo>
                  <a:cubicBezTo>
                    <a:pt x="2393" y="4061"/>
                    <a:pt x="2405" y="4025"/>
                    <a:pt x="2727" y="3835"/>
                  </a:cubicBezTo>
                  <a:cubicBezTo>
                    <a:pt x="2846" y="3763"/>
                    <a:pt x="2965" y="3680"/>
                    <a:pt x="3048" y="3585"/>
                  </a:cubicBezTo>
                  <a:cubicBezTo>
                    <a:pt x="3144" y="3477"/>
                    <a:pt x="3179" y="3323"/>
                    <a:pt x="3227" y="3192"/>
                  </a:cubicBezTo>
                  <a:cubicBezTo>
                    <a:pt x="3275" y="3061"/>
                    <a:pt x="3322" y="2942"/>
                    <a:pt x="3394" y="2882"/>
                  </a:cubicBezTo>
                  <a:cubicBezTo>
                    <a:pt x="3465" y="2823"/>
                    <a:pt x="3596" y="2799"/>
                    <a:pt x="3739" y="2787"/>
                  </a:cubicBezTo>
                  <a:cubicBezTo>
                    <a:pt x="4120" y="2763"/>
                    <a:pt x="4215" y="2703"/>
                    <a:pt x="4477" y="2430"/>
                  </a:cubicBezTo>
                  <a:cubicBezTo>
                    <a:pt x="4626" y="2273"/>
                    <a:pt x="4699" y="2210"/>
                    <a:pt x="4807" y="2210"/>
                  </a:cubicBezTo>
                  <a:cubicBezTo>
                    <a:pt x="4880" y="2210"/>
                    <a:pt x="4969" y="2239"/>
                    <a:pt x="5108" y="2287"/>
                  </a:cubicBezTo>
                  <a:cubicBezTo>
                    <a:pt x="5287" y="2352"/>
                    <a:pt x="5406" y="2385"/>
                    <a:pt x="5525" y="2385"/>
                  </a:cubicBezTo>
                  <a:cubicBezTo>
                    <a:pt x="5644" y="2385"/>
                    <a:pt x="5763" y="2352"/>
                    <a:pt x="5942" y="2287"/>
                  </a:cubicBezTo>
                  <a:cubicBezTo>
                    <a:pt x="6081" y="2233"/>
                    <a:pt x="6168" y="2206"/>
                    <a:pt x="6236" y="2206"/>
                  </a:cubicBezTo>
                  <a:cubicBezTo>
                    <a:pt x="6366" y="2206"/>
                    <a:pt x="6425" y="2306"/>
                    <a:pt x="6644" y="2525"/>
                  </a:cubicBezTo>
                  <a:cubicBezTo>
                    <a:pt x="6680" y="2555"/>
                    <a:pt x="6721" y="2570"/>
                    <a:pt x="6762" y="2570"/>
                  </a:cubicBezTo>
                  <a:cubicBezTo>
                    <a:pt x="6802" y="2570"/>
                    <a:pt x="6840" y="2555"/>
                    <a:pt x="6870" y="2525"/>
                  </a:cubicBezTo>
                  <a:cubicBezTo>
                    <a:pt x="6930" y="2465"/>
                    <a:pt x="6930" y="2358"/>
                    <a:pt x="6870" y="2299"/>
                  </a:cubicBezTo>
                  <a:lnTo>
                    <a:pt x="6787" y="2203"/>
                  </a:lnTo>
                  <a:cubicBezTo>
                    <a:pt x="6569" y="1978"/>
                    <a:pt x="6422" y="1886"/>
                    <a:pt x="6241" y="1886"/>
                  </a:cubicBezTo>
                  <a:cubicBezTo>
                    <a:pt x="6125" y="1886"/>
                    <a:pt x="5994" y="1924"/>
                    <a:pt x="5822" y="1989"/>
                  </a:cubicBezTo>
                  <a:cubicBezTo>
                    <a:pt x="5775" y="2001"/>
                    <a:pt x="5715" y="2013"/>
                    <a:pt x="5668" y="2025"/>
                  </a:cubicBezTo>
                  <a:lnTo>
                    <a:pt x="5668" y="1132"/>
                  </a:lnTo>
                  <a:cubicBezTo>
                    <a:pt x="5906" y="1060"/>
                    <a:pt x="6084" y="858"/>
                    <a:pt x="6084" y="584"/>
                  </a:cubicBezTo>
                  <a:cubicBezTo>
                    <a:pt x="6084" y="263"/>
                    <a:pt x="5822" y="1"/>
                    <a:pt x="5501" y="1"/>
                  </a:cubicBezTo>
                  <a:close/>
                </a:path>
              </a:pathLst>
            </a:custGeom>
            <a:solidFill>
              <a:srgbClr val="d94169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81" name="CustomShape 28"/>
            <p:cNvSpPr/>
            <p:nvPr/>
          </p:nvSpPr>
          <p:spPr>
            <a:xfrm>
              <a:off x="5412600" y="4201200"/>
              <a:ext cx="89280" cy="77760"/>
            </a:xfrm>
            <a:custGeom>
              <a:avLst/>
              <a:gdLst/>
              <a:ahLst/>
              <a:rect l="l" t="t" r="r" b="b"/>
              <a:pathLst>
                <a:path w="1692" h="1620">
                  <a:moveTo>
                    <a:pt x="919" y="548"/>
                  </a:moveTo>
                  <a:cubicBezTo>
                    <a:pt x="1015" y="548"/>
                    <a:pt x="1114" y="587"/>
                    <a:pt x="1191" y="665"/>
                  </a:cubicBezTo>
                  <a:cubicBezTo>
                    <a:pt x="1334" y="796"/>
                    <a:pt x="1334" y="1046"/>
                    <a:pt x="1191" y="1200"/>
                  </a:cubicBezTo>
                  <a:cubicBezTo>
                    <a:pt x="1114" y="1272"/>
                    <a:pt x="1015" y="1307"/>
                    <a:pt x="919" y="1307"/>
                  </a:cubicBezTo>
                  <a:cubicBezTo>
                    <a:pt x="822" y="1307"/>
                    <a:pt x="727" y="1272"/>
                    <a:pt x="655" y="1200"/>
                  </a:cubicBezTo>
                  <a:cubicBezTo>
                    <a:pt x="500" y="1046"/>
                    <a:pt x="500" y="807"/>
                    <a:pt x="655" y="665"/>
                  </a:cubicBezTo>
                  <a:cubicBezTo>
                    <a:pt x="727" y="587"/>
                    <a:pt x="822" y="548"/>
                    <a:pt x="919" y="548"/>
                  </a:cubicBezTo>
                  <a:close/>
                  <a:moveTo>
                    <a:pt x="167" y="1"/>
                  </a:moveTo>
                  <a:cubicBezTo>
                    <a:pt x="128" y="1"/>
                    <a:pt x="90" y="16"/>
                    <a:pt x="60" y="45"/>
                  </a:cubicBezTo>
                  <a:cubicBezTo>
                    <a:pt x="0" y="105"/>
                    <a:pt x="0" y="212"/>
                    <a:pt x="60" y="272"/>
                  </a:cubicBezTo>
                  <a:lnTo>
                    <a:pt x="334" y="557"/>
                  </a:lnTo>
                  <a:cubicBezTo>
                    <a:pt x="179" y="819"/>
                    <a:pt x="191" y="1177"/>
                    <a:pt x="429" y="1415"/>
                  </a:cubicBezTo>
                  <a:cubicBezTo>
                    <a:pt x="560" y="1552"/>
                    <a:pt x="739" y="1620"/>
                    <a:pt x="920" y="1620"/>
                  </a:cubicBezTo>
                  <a:cubicBezTo>
                    <a:pt x="1102" y="1620"/>
                    <a:pt x="1286" y="1552"/>
                    <a:pt x="1429" y="1415"/>
                  </a:cubicBezTo>
                  <a:cubicBezTo>
                    <a:pt x="1691" y="1153"/>
                    <a:pt x="1691" y="700"/>
                    <a:pt x="1429" y="415"/>
                  </a:cubicBezTo>
                  <a:cubicBezTo>
                    <a:pt x="1294" y="286"/>
                    <a:pt x="1120" y="223"/>
                    <a:pt x="945" y="223"/>
                  </a:cubicBezTo>
                  <a:cubicBezTo>
                    <a:pt x="812" y="223"/>
                    <a:pt x="678" y="259"/>
                    <a:pt x="560" y="331"/>
                  </a:cubicBezTo>
                  <a:lnTo>
                    <a:pt x="274" y="45"/>
                  </a:lnTo>
                  <a:cubicBezTo>
                    <a:pt x="244" y="16"/>
                    <a:pt x="206" y="1"/>
                    <a:pt x="167" y="1"/>
                  </a:cubicBezTo>
                  <a:close/>
                </a:path>
              </a:pathLst>
            </a:custGeom>
            <a:solidFill>
              <a:srgbClr val="d94169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CustomShape 1"/>
          <p:cNvSpPr/>
          <p:nvPr/>
        </p:nvSpPr>
        <p:spPr>
          <a:xfrm>
            <a:off x="4588560" y="1635480"/>
            <a:ext cx="215280" cy="215280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83" name="CustomShape 2"/>
          <p:cNvSpPr/>
          <p:nvPr/>
        </p:nvSpPr>
        <p:spPr>
          <a:xfrm>
            <a:off x="4588560" y="2391480"/>
            <a:ext cx="215280" cy="215280"/>
          </a:xfrm>
          <a:prstGeom prst="ellipse">
            <a:avLst/>
          </a:prstGeom>
          <a:solidFill>
            <a:schemeClr val="accent3"/>
          </a:solidFill>
          <a:ln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84" name="CustomShape 3"/>
          <p:cNvSpPr/>
          <p:nvPr/>
        </p:nvSpPr>
        <p:spPr>
          <a:xfrm>
            <a:off x="4588560" y="3147840"/>
            <a:ext cx="215280" cy="215280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85" name="CustomShape 4"/>
          <p:cNvSpPr/>
          <p:nvPr/>
        </p:nvSpPr>
        <p:spPr>
          <a:xfrm>
            <a:off x="4588560" y="3903840"/>
            <a:ext cx="215280" cy="215280"/>
          </a:xfrm>
          <a:prstGeom prst="ellipse">
            <a:avLst/>
          </a:prstGeom>
          <a:solidFill>
            <a:schemeClr val="accent3"/>
          </a:solidFill>
          <a:ln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786" name="Group 5"/>
          <p:cNvGrpSpPr/>
          <p:nvPr/>
        </p:nvGrpSpPr>
        <p:grpSpPr>
          <a:xfrm>
            <a:off x="5614560" y="1512720"/>
            <a:ext cx="3023640" cy="493200"/>
            <a:chOff x="5614560" y="1512720"/>
            <a:chExt cx="3023640" cy="493200"/>
          </a:xfrm>
        </p:grpSpPr>
        <p:sp>
          <p:nvSpPr>
            <p:cNvPr id="787" name="CustomShape 6"/>
            <p:cNvSpPr/>
            <p:nvPr/>
          </p:nvSpPr>
          <p:spPr>
            <a:xfrm>
              <a:off x="5614560" y="1729800"/>
              <a:ext cx="3023640" cy="2761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88" name="CustomShape 7"/>
            <p:cNvSpPr/>
            <p:nvPr/>
          </p:nvSpPr>
          <p:spPr>
            <a:xfrm>
              <a:off x="5614560" y="1512720"/>
              <a:ext cx="3023640" cy="2725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r>
                <a:rPr b="1" lang="es-AR" sz="1200" spc="-1" strike="noStrike">
                  <a:solidFill>
                    <a:srgbClr val="787878"/>
                  </a:solidFill>
                  <a:latin typeface="Arial"/>
                  <a:ea typeface="Arial"/>
                </a:rPr>
                <a:t>GI: vómito, diarrea, dism. ingesta</a:t>
              </a:r>
              <a:endParaRPr b="0" lang="es-AR" sz="1200" spc="-1" strike="noStrike">
                <a:latin typeface="Arial"/>
              </a:endParaRPr>
            </a:p>
          </p:txBody>
        </p:sp>
      </p:grpSp>
      <p:sp>
        <p:nvSpPr>
          <p:cNvPr id="789" name="CustomShape 8"/>
          <p:cNvSpPr/>
          <p:nvPr/>
        </p:nvSpPr>
        <p:spPr>
          <a:xfrm>
            <a:off x="5614560" y="2269440"/>
            <a:ext cx="3023640" cy="455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s-AR" sz="1200" spc="-1" strike="noStrike">
                <a:solidFill>
                  <a:srgbClr val="787878"/>
                </a:solidFill>
                <a:latin typeface="Arial"/>
                <a:ea typeface="Arial"/>
              </a:rPr>
              <a:t>Piel: fiebre/hipertermia (sudoración profusa), quemaduras</a:t>
            </a:r>
            <a:endParaRPr b="0" lang="es-AR" sz="1200" spc="-1" strike="noStrike">
              <a:latin typeface="Arial"/>
            </a:endParaRPr>
          </a:p>
        </p:txBody>
      </p:sp>
      <p:sp>
        <p:nvSpPr>
          <p:cNvPr id="790" name="CustomShape 9"/>
          <p:cNvSpPr/>
          <p:nvPr/>
        </p:nvSpPr>
        <p:spPr>
          <a:xfrm>
            <a:off x="5614560" y="3026160"/>
            <a:ext cx="3023640" cy="272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s-AR" sz="1200" spc="-1" strike="noStrike">
                <a:solidFill>
                  <a:srgbClr val="787878"/>
                </a:solidFill>
                <a:latin typeface="Arial"/>
                <a:ea typeface="Arial"/>
              </a:rPr>
              <a:t>Diuréticos de asa</a:t>
            </a:r>
            <a:endParaRPr b="0" lang="es-AR" sz="1200" spc="-1" strike="noStrike">
              <a:latin typeface="Arial"/>
            </a:endParaRPr>
          </a:p>
        </p:txBody>
      </p:sp>
      <p:sp>
        <p:nvSpPr>
          <p:cNvPr id="791" name="CustomShape 10"/>
          <p:cNvSpPr/>
          <p:nvPr/>
        </p:nvSpPr>
        <p:spPr>
          <a:xfrm>
            <a:off x="5614560" y="3782880"/>
            <a:ext cx="3023640" cy="272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s-AR" sz="1200" spc="-1" strike="noStrike">
                <a:solidFill>
                  <a:srgbClr val="787878"/>
                </a:solidFill>
                <a:latin typeface="Arial"/>
                <a:ea typeface="Arial"/>
              </a:rPr>
              <a:t>Hemorragia</a:t>
            </a:r>
            <a:endParaRPr b="0" lang="es-AR" sz="1200" spc="-1" strike="noStrike">
              <a:latin typeface="Arial"/>
            </a:endParaRPr>
          </a:p>
        </p:txBody>
      </p:sp>
      <p:sp>
        <p:nvSpPr>
          <p:cNvPr id="792" name="CustomShape 11"/>
          <p:cNvSpPr/>
          <p:nvPr/>
        </p:nvSpPr>
        <p:spPr>
          <a:xfrm>
            <a:off x="714960" y="127800"/>
            <a:ext cx="7716960" cy="54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 algn="ctr">
              <a:lnSpc>
                <a:spcPct val="100000"/>
              </a:lnSpc>
            </a:pPr>
            <a:r>
              <a:rPr b="0" lang="es-AR" sz="4200" spc="-1" strike="noStrike">
                <a:solidFill>
                  <a:srgbClr val="4d5673"/>
                </a:solidFill>
                <a:latin typeface="Medula One"/>
                <a:ea typeface="Medula One"/>
              </a:rPr>
              <a:t>Perdida Volumen -&gt; HIPOVOLEMICA</a:t>
            </a:r>
            <a:endParaRPr b="0" lang="es-AR" sz="4200" spc="-1" strike="noStrike">
              <a:latin typeface="Arial"/>
            </a:endParaRPr>
          </a:p>
        </p:txBody>
      </p:sp>
      <p:pic>
        <p:nvPicPr>
          <p:cNvPr id="793" name="Imagen 29" descr=""/>
          <p:cNvPicPr/>
          <p:nvPr/>
        </p:nvPicPr>
        <p:blipFill>
          <a:blip r:embed="rId1"/>
          <a:stretch/>
        </p:blipFill>
        <p:spPr>
          <a:xfrm>
            <a:off x="570960" y="2042640"/>
            <a:ext cx="3695760" cy="2520360"/>
          </a:xfrm>
          <a:prstGeom prst="rect">
            <a:avLst/>
          </a:prstGeom>
          <a:ln>
            <a:noFill/>
          </a:ln>
        </p:spPr>
      </p:pic>
      <p:grpSp>
        <p:nvGrpSpPr>
          <p:cNvPr id="794" name="Group 12"/>
          <p:cNvGrpSpPr/>
          <p:nvPr/>
        </p:nvGrpSpPr>
        <p:grpSpPr>
          <a:xfrm>
            <a:off x="5045400" y="1451160"/>
            <a:ext cx="497520" cy="554760"/>
            <a:chOff x="5045400" y="1451160"/>
            <a:chExt cx="497520" cy="554760"/>
          </a:xfrm>
        </p:grpSpPr>
        <p:sp>
          <p:nvSpPr>
            <p:cNvPr id="795" name="CustomShape 13"/>
            <p:cNvSpPr/>
            <p:nvPr/>
          </p:nvSpPr>
          <p:spPr>
            <a:xfrm>
              <a:off x="5045400" y="1451160"/>
              <a:ext cx="497520" cy="554760"/>
            </a:xfrm>
            <a:custGeom>
              <a:avLst/>
              <a:gdLst/>
              <a:ahLst/>
              <a:rect l="l" t="t" r="r" b="b"/>
              <a:pathLst>
                <a:path w="8169" h="11098">
                  <a:moveTo>
                    <a:pt x="1322" y="1"/>
                  </a:moveTo>
                  <a:cubicBezTo>
                    <a:pt x="1239" y="1"/>
                    <a:pt x="1167" y="84"/>
                    <a:pt x="1167" y="168"/>
                  </a:cubicBezTo>
                  <a:lnTo>
                    <a:pt x="1167" y="1430"/>
                  </a:lnTo>
                  <a:cubicBezTo>
                    <a:pt x="1167" y="1953"/>
                    <a:pt x="1525" y="2382"/>
                    <a:pt x="2013" y="2513"/>
                  </a:cubicBezTo>
                  <a:lnTo>
                    <a:pt x="2025" y="2513"/>
                  </a:lnTo>
                  <a:cubicBezTo>
                    <a:pt x="2001" y="2573"/>
                    <a:pt x="1977" y="2620"/>
                    <a:pt x="1953" y="2692"/>
                  </a:cubicBezTo>
                  <a:lnTo>
                    <a:pt x="1858" y="2906"/>
                  </a:lnTo>
                  <a:cubicBezTo>
                    <a:pt x="1846" y="2942"/>
                    <a:pt x="1834" y="2965"/>
                    <a:pt x="1822" y="3013"/>
                  </a:cubicBezTo>
                  <a:cubicBezTo>
                    <a:pt x="1108" y="2823"/>
                    <a:pt x="596" y="2180"/>
                    <a:pt x="596" y="1441"/>
                  </a:cubicBezTo>
                  <a:lnTo>
                    <a:pt x="596" y="168"/>
                  </a:lnTo>
                  <a:cubicBezTo>
                    <a:pt x="596" y="84"/>
                    <a:pt x="525" y="13"/>
                    <a:pt x="429" y="13"/>
                  </a:cubicBezTo>
                  <a:cubicBezTo>
                    <a:pt x="346" y="13"/>
                    <a:pt x="274" y="84"/>
                    <a:pt x="274" y="168"/>
                  </a:cubicBezTo>
                  <a:lnTo>
                    <a:pt x="274" y="1441"/>
                  </a:lnTo>
                  <a:cubicBezTo>
                    <a:pt x="274" y="2311"/>
                    <a:pt x="870" y="3120"/>
                    <a:pt x="1763" y="3346"/>
                  </a:cubicBezTo>
                  <a:cubicBezTo>
                    <a:pt x="1656" y="4192"/>
                    <a:pt x="2001" y="4906"/>
                    <a:pt x="2441" y="5251"/>
                  </a:cubicBezTo>
                  <a:cubicBezTo>
                    <a:pt x="2668" y="5430"/>
                    <a:pt x="2656" y="5859"/>
                    <a:pt x="2334" y="5942"/>
                  </a:cubicBezTo>
                  <a:cubicBezTo>
                    <a:pt x="2239" y="5978"/>
                    <a:pt x="2144" y="6002"/>
                    <a:pt x="2060" y="6049"/>
                  </a:cubicBezTo>
                  <a:cubicBezTo>
                    <a:pt x="1560" y="6264"/>
                    <a:pt x="1239" y="6716"/>
                    <a:pt x="1167" y="7252"/>
                  </a:cubicBezTo>
                  <a:cubicBezTo>
                    <a:pt x="513" y="7335"/>
                    <a:pt x="1" y="7895"/>
                    <a:pt x="1" y="8561"/>
                  </a:cubicBezTo>
                  <a:lnTo>
                    <a:pt x="1" y="10931"/>
                  </a:lnTo>
                  <a:cubicBezTo>
                    <a:pt x="1" y="11026"/>
                    <a:pt x="72" y="11097"/>
                    <a:pt x="167" y="11097"/>
                  </a:cubicBezTo>
                  <a:cubicBezTo>
                    <a:pt x="251" y="11097"/>
                    <a:pt x="334" y="11026"/>
                    <a:pt x="334" y="10931"/>
                  </a:cubicBezTo>
                  <a:lnTo>
                    <a:pt x="334" y="8561"/>
                  </a:lnTo>
                  <a:cubicBezTo>
                    <a:pt x="334" y="8014"/>
                    <a:pt x="775" y="7573"/>
                    <a:pt x="1322" y="7573"/>
                  </a:cubicBezTo>
                  <a:cubicBezTo>
                    <a:pt x="1417" y="7573"/>
                    <a:pt x="1489" y="7490"/>
                    <a:pt x="1489" y="7418"/>
                  </a:cubicBezTo>
                  <a:cubicBezTo>
                    <a:pt x="1525" y="6942"/>
                    <a:pt x="1787" y="6525"/>
                    <a:pt x="2203" y="6347"/>
                  </a:cubicBezTo>
                  <a:cubicBezTo>
                    <a:pt x="2275" y="6311"/>
                    <a:pt x="2370" y="6287"/>
                    <a:pt x="2441" y="6252"/>
                  </a:cubicBezTo>
                  <a:cubicBezTo>
                    <a:pt x="2656" y="6192"/>
                    <a:pt x="2811" y="6037"/>
                    <a:pt x="2894" y="5823"/>
                  </a:cubicBezTo>
                  <a:cubicBezTo>
                    <a:pt x="2918" y="5740"/>
                    <a:pt x="2930" y="5621"/>
                    <a:pt x="2918" y="5513"/>
                  </a:cubicBezTo>
                  <a:cubicBezTo>
                    <a:pt x="3030" y="5443"/>
                    <a:pt x="3291" y="5320"/>
                    <a:pt x="3612" y="5320"/>
                  </a:cubicBezTo>
                  <a:cubicBezTo>
                    <a:pt x="3837" y="5320"/>
                    <a:pt x="4092" y="5380"/>
                    <a:pt x="4346" y="5561"/>
                  </a:cubicBezTo>
                  <a:cubicBezTo>
                    <a:pt x="4596" y="5732"/>
                    <a:pt x="4893" y="5799"/>
                    <a:pt x="5206" y="5799"/>
                  </a:cubicBezTo>
                  <a:cubicBezTo>
                    <a:pt x="5699" y="5799"/>
                    <a:pt x="6231" y="5632"/>
                    <a:pt x="6668" y="5442"/>
                  </a:cubicBezTo>
                  <a:lnTo>
                    <a:pt x="6668" y="5442"/>
                  </a:lnTo>
                  <a:cubicBezTo>
                    <a:pt x="6561" y="6049"/>
                    <a:pt x="6323" y="6645"/>
                    <a:pt x="5966" y="7168"/>
                  </a:cubicBezTo>
                  <a:cubicBezTo>
                    <a:pt x="5299" y="8145"/>
                    <a:pt x="4406" y="8680"/>
                    <a:pt x="3251" y="8823"/>
                  </a:cubicBezTo>
                  <a:cubicBezTo>
                    <a:pt x="3184" y="8831"/>
                    <a:pt x="3118" y="8834"/>
                    <a:pt x="3053" y="8834"/>
                  </a:cubicBezTo>
                  <a:cubicBezTo>
                    <a:pt x="2468" y="8834"/>
                    <a:pt x="1959" y="8555"/>
                    <a:pt x="1691" y="8180"/>
                  </a:cubicBezTo>
                  <a:cubicBezTo>
                    <a:pt x="1668" y="8133"/>
                    <a:pt x="1608" y="8109"/>
                    <a:pt x="1548" y="8109"/>
                  </a:cubicBezTo>
                  <a:lnTo>
                    <a:pt x="1322" y="8109"/>
                  </a:lnTo>
                  <a:cubicBezTo>
                    <a:pt x="1072" y="8109"/>
                    <a:pt x="870" y="8311"/>
                    <a:pt x="870" y="8561"/>
                  </a:cubicBezTo>
                  <a:lnTo>
                    <a:pt x="870" y="10931"/>
                  </a:lnTo>
                  <a:cubicBezTo>
                    <a:pt x="870" y="11026"/>
                    <a:pt x="941" y="11097"/>
                    <a:pt x="1025" y="11097"/>
                  </a:cubicBezTo>
                  <a:cubicBezTo>
                    <a:pt x="1120" y="11097"/>
                    <a:pt x="1191" y="11026"/>
                    <a:pt x="1191" y="10931"/>
                  </a:cubicBezTo>
                  <a:lnTo>
                    <a:pt x="1191" y="8561"/>
                  </a:lnTo>
                  <a:cubicBezTo>
                    <a:pt x="1191" y="8490"/>
                    <a:pt x="1251" y="8430"/>
                    <a:pt x="1322" y="8430"/>
                  </a:cubicBezTo>
                  <a:lnTo>
                    <a:pt x="1477" y="8430"/>
                  </a:lnTo>
                  <a:cubicBezTo>
                    <a:pt x="1814" y="8852"/>
                    <a:pt x="2374" y="9161"/>
                    <a:pt x="3018" y="9161"/>
                  </a:cubicBezTo>
                  <a:cubicBezTo>
                    <a:pt x="3103" y="9161"/>
                    <a:pt x="3188" y="9156"/>
                    <a:pt x="3275" y="9145"/>
                  </a:cubicBezTo>
                  <a:cubicBezTo>
                    <a:pt x="7144" y="8716"/>
                    <a:pt x="8168" y="3763"/>
                    <a:pt x="5847" y="1834"/>
                  </a:cubicBezTo>
                  <a:cubicBezTo>
                    <a:pt x="5818" y="1810"/>
                    <a:pt x="5783" y="1800"/>
                    <a:pt x="5750" y="1800"/>
                  </a:cubicBezTo>
                  <a:cubicBezTo>
                    <a:pt x="5700" y="1800"/>
                    <a:pt x="5654" y="1823"/>
                    <a:pt x="5632" y="1858"/>
                  </a:cubicBezTo>
                  <a:cubicBezTo>
                    <a:pt x="5573" y="1930"/>
                    <a:pt x="5585" y="2037"/>
                    <a:pt x="5644" y="2073"/>
                  </a:cubicBezTo>
                  <a:cubicBezTo>
                    <a:pt x="6501" y="2787"/>
                    <a:pt x="6835" y="3966"/>
                    <a:pt x="6740" y="5073"/>
                  </a:cubicBezTo>
                  <a:cubicBezTo>
                    <a:pt x="6517" y="5175"/>
                    <a:pt x="5841" y="5487"/>
                    <a:pt x="5230" y="5487"/>
                  </a:cubicBezTo>
                  <a:cubicBezTo>
                    <a:pt x="4990" y="5487"/>
                    <a:pt x="4761" y="5439"/>
                    <a:pt x="4573" y="5311"/>
                  </a:cubicBezTo>
                  <a:cubicBezTo>
                    <a:pt x="4275" y="5113"/>
                    <a:pt x="3955" y="5013"/>
                    <a:pt x="3632" y="5013"/>
                  </a:cubicBezTo>
                  <a:cubicBezTo>
                    <a:pt x="3373" y="5013"/>
                    <a:pt x="3112" y="5077"/>
                    <a:pt x="2858" y="5204"/>
                  </a:cubicBezTo>
                  <a:cubicBezTo>
                    <a:pt x="2811" y="5109"/>
                    <a:pt x="2751" y="5037"/>
                    <a:pt x="2680" y="4978"/>
                  </a:cubicBezTo>
                  <a:cubicBezTo>
                    <a:pt x="2239" y="4632"/>
                    <a:pt x="1941" y="3847"/>
                    <a:pt x="2191" y="3013"/>
                  </a:cubicBezTo>
                  <a:cubicBezTo>
                    <a:pt x="2470" y="2062"/>
                    <a:pt x="3289" y="1530"/>
                    <a:pt x="4171" y="1530"/>
                  </a:cubicBezTo>
                  <a:cubicBezTo>
                    <a:pt x="4459" y="1530"/>
                    <a:pt x="4753" y="1586"/>
                    <a:pt x="5037" y="1703"/>
                  </a:cubicBezTo>
                  <a:cubicBezTo>
                    <a:pt x="5059" y="1713"/>
                    <a:pt x="5081" y="1717"/>
                    <a:pt x="5103" y="1717"/>
                  </a:cubicBezTo>
                  <a:cubicBezTo>
                    <a:pt x="5165" y="1717"/>
                    <a:pt x="5222" y="1682"/>
                    <a:pt x="5239" y="1620"/>
                  </a:cubicBezTo>
                  <a:cubicBezTo>
                    <a:pt x="5275" y="1525"/>
                    <a:pt x="5239" y="1430"/>
                    <a:pt x="5156" y="1406"/>
                  </a:cubicBezTo>
                  <a:cubicBezTo>
                    <a:pt x="4841" y="1276"/>
                    <a:pt x="4506" y="1210"/>
                    <a:pt x="4171" y="1210"/>
                  </a:cubicBezTo>
                  <a:cubicBezTo>
                    <a:pt x="3432" y="1210"/>
                    <a:pt x="2699" y="1535"/>
                    <a:pt x="2215" y="2215"/>
                  </a:cubicBezTo>
                  <a:cubicBezTo>
                    <a:pt x="2215" y="2215"/>
                    <a:pt x="2120" y="2192"/>
                    <a:pt x="2084" y="2180"/>
                  </a:cubicBezTo>
                  <a:cubicBezTo>
                    <a:pt x="1727" y="2108"/>
                    <a:pt x="1489" y="1787"/>
                    <a:pt x="1489" y="1430"/>
                  </a:cubicBezTo>
                  <a:lnTo>
                    <a:pt x="1489" y="168"/>
                  </a:lnTo>
                  <a:cubicBezTo>
                    <a:pt x="1489" y="84"/>
                    <a:pt x="1417" y="1"/>
                    <a:pt x="1322" y="1"/>
                  </a:cubicBezTo>
                  <a:close/>
                </a:path>
              </a:pathLst>
            </a:custGeom>
            <a:solidFill>
              <a:srgbClr val="d94169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96" name="CustomShape 14"/>
            <p:cNvSpPr/>
            <p:nvPr/>
          </p:nvSpPr>
          <p:spPr>
            <a:xfrm>
              <a:off x="5243760" y="1760400"/>
              <a:ext cx="24840" cy="20160"/>
            </a:xfrm>
            <a:custGeom>
              <a:avLst/>
              <a:gdLst/>
              <a:ahLst/>
              <a:rect l="l" t="t" r="r" b="b"/>
              <a:pathLst>
                <a:path w="417" h="417">
                  <a:moveTo>
                    <a:pt x="202" y="0"/>
                  </a:moveTo>
                  <a:cubicBezTo>
                    <a:pt x="83" y="0"/>
                    <a:pt x="0" y="95"/>
                    <a:pt x="0" y="214"/>
                  </a:cubicBezTo>
                  <a:cubicBezTo>
                    <a:pt x="0" y="334"/>
                    <a:pt x="83" y="417"/>
                    <a:pt x="202" y="417"/>
                  </a:cubicBezTo>
                  <a:cubicBezTo>
                    <a:pt x="322" y="417"/>
                    <a:pt x="417" y="334"/>
                    <a:pt x="417" y="214"/>
                  </a:cubicBezTo>
                  <a:cubicBezTo>
                    <a:pt x="417" y="95"/>
                    <a:pt x="322" y="0"/>
                    <a:pt x="202" y="0"/>
                  </a:cubicBezTo>
                  <a:close/>
                </a:path>
              </a:pathLst>
            </a:custGeom>
            <a:solidFill>
              <a:srgbClr val="d94169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97" name="CustomShape 15"/>
            <p:cNvSpPr/>
            <p:nvPr/>
          </p:nvSpPr>
          <p:spPr>
            <a:xfrm>
              <a:off x="5345280" y="1781280"/>
              <a:ext cx="24840" cy="20160"/>
            </a:xfrm>
            <a:custGeom>
              <a:avLst/>
              <a:gdLst/>
              <a:ahLst/>
              <a:rect l="l" t="t" r="r" b="b"/>
              <a:pathLst>
                <a:path w="418" h="418">
                  <a:moveTo>
                    <a:pt x="203" y="1"/>
                  </a:moveTo>
                  <a:cubicBezTo>
                    <a:pt x="84" y="1"/>
                    <a:pt x="1" y="96"/>
                    <a:pt x="1" y="215"/>
                  </a:cubicBezTo>
                  <a:cubicBezTo>
                    <a:pt x="1" y="334"/>
                    <a:pt x="84" y="418"/>
                    <a:pt x="203" y="418"/>
                  </a:cubicBezTo>
                  <a:cubicBezTo>
                    <a:pt x="322" y="418"/>
                    <a:pt x="418" y="334"/>
                    <a:pt x="418" y="215"/>
                  </a:cubicBezTo>
                  <a:cubicBezTo>
                    <a:pt x="418" y="108"/>
                    <a:pt x="322" y="1"/>
                    <a:pt x="203" y="1"/>
                  </a:cubicBezTo>
                  <a:close/>
                </a:path>
              </a:pathLst>
            </a:custGeom>
            <a:solidFill>
              <a:srgbClr val="d94169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98" name="CustomShape 16"/>
            <p:cNvSpPr/>
            <p:nvPr/>
          </p:nvSpPr>
          <p:spPr>
            <a:xfrm>
              <a:off x="5233680" y="1833120"/>
              <a:ext cx="24840" cy="20160"/>
            </a:xfrm>
            <a:custGeom>
              <a:avLst/>
              <a:gdLst/>
              <a:ahLst/>
              <a:rect l="l" t="t" r="r" b="b"/>
              <a:pathLst>
                <a:path w="418" h="418">
                  <a:moveTo>
                    <a:pt x="203" y="1"/>
                  </a:moveTo>
                  <a:cubicBezTo>
                    <a:pt x="84" y="1"/>
                    <a:pt x="0" y="84"/>
                    <a:pt x="0" y="203"/>
                  </a:cubicBezTo>
                  <a:cubicBezTo>
                    <a:pt x="0" y="322"/>
                    <a:pt x="84" y="417"/>
                    <a:pt x="203" y="417"/>
                  </a:cubicBezTo>
                  <a:cubicBezTo>
                    <a:pt x="322" y="417"/>
                    <a:pt x="417" y="322"/>
                    <a:pt x="417" y="203"/>
                  </a:cubicBezTo>
                  <a:cubicBezTo>
                    <a:pt x="417" y="96"/>
                    <a:pt x="322" y="1"/>
                    <a:pt x="203" y="1"/>
                  </a:cubicBezTo>
                  <a:close/>
                </a:path>
              </a:pathLst>
            </a:custGeom>
            <a:solidFill>
              <a:srgbClr val="d94169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799" name="Group 17"/>
          <p:cNvGrpSpPr/>
          <p:nvPr/>
        </p:nvGrpSpPr>
        <p:grpSpPr>
          <a:xfrm>
            <a:off x="4952160" y="2151000"/>
            <a:ext cx="576360" cy="559440"/>
            <a:chOff x="4952160" y="2151000"/>
            <a:chExt cx="576360" cy="559440"/>
          </a:xfrm>
        </p:grpSpPr>
        <p:sp>
          <p:nvSpPr>
            <p:cNvPr id="800" name="CustomShape 18"/>
            <p:cNvSpPr/>
            <p:nvPr/>
          </p:nvSpPr>
          <p:spPr>
            <a:xfrm>
              <a:off x="4952880" y="2690640"/>
              <a:ext cx="574920" cy="19800"/>
            </a:xfrm>
            <a:custGeom>
              <a:avLst/>
              <a:gdLst/>
              <a:ahLst/>
              <a:rect l="l" t="t" r="r" b="b"/>
              <a:pathLst>
                <a:path w="11562" h="322"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11395" y="322"/>
                  </a:lnTo>
                  <a:cubicBezTo>
                    <a:pt x="11490" y="322"/>
                    <a:pt x="11561" y="250"/>
                    <a:pt x="11561" y="155"/>
                  </a:cubicBezTo>
                  <a:cubicBezTo>
                    <a:pt x="11561" y="72"/>
                    <a:pt x="11490" y="0"/>
                    <a:pt x="11395" y="0"/>
                  </a:cubicBezTo>
                  <a:close/>
                </a:path>
              </a:pathLst>
            </a:custGeom>
            <a:solidFill>
              <a:srgbClr val="d94169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01" name="CustomShape 19"/>
            <p:cNvSpPr/>
            <p:nvPr/>
          </p:nvSpPr>
          <p:spPr>
            <a:xfrm>
              <a:off x="4952160" y="2363040"/>
              <a:ext cx="576360" cy="216720"/>
            </a:xfrm>
            <a:custGeom>
              <a:avLst/>
              <a:gdLst/>
              <a:ahLst/>
              <a:rect l="l" t="t" r="r" b="b"/>
              <a:pathLst>
                <a:path w="11586" h="3414">
                  <a:moveTo>
                    <a:pt x="191" y="1"/>
                  </a:moveTo>
                  <a:cubicBezTo>
                    <a:pt x="96" y="1"/>
                    <a:pt x="24" y="72"/>
                    <a:pt x="24" y="167"/>
                  </a:cubicBezTo>
                  <a:cubicBezTo>
                    <a:pt x="24" y="263"/>
                    <a:pt x="96" y="334"/>
                    <a:pt x="191" y="334"/>
                  </a:cubicBezTo>
                  <a:lnTo>
                    <a:pt x="3298" y="334"/>
                  </a:lnTo>
                  <a:cubicBezTo>
                    <a:pt x="3501" y="334"/>
                    <a:pt x="3656" y="525"/>
                    <a:pt x="3608" y="715"/>
                  </a:cubicBezTo>
                  <a:cubicBezTo>
                    <a:pt x="3584" y="858"/>
                    <a:pt x="3560" y="1001"/>
                    <a:pt x="3560" y="1156"/>
                  </a:cubicBezTo>
                  <a:cubicBezTo>
                    <a:pt x="3417" y="953"/>
                    <a:pt x="3298" y="775"/>
                    <a:pt x="3013" y="775"/>
                  </a:cubicBezTo>
                  <a:cubicBezTo>
                    <a:pt x="2584" y="775"/>
                    <a:pt x="2524" y="1227"/>
                    <a:pt x="2298" y="1227"/>
                  </a:cubicBezTo>
                  <a:cubicBezTo>
                    <a:pt x="2084" y="1227"/>
                    <a:pt x="2036" y="775"/>
                    <a:pt x="1584" y="775"/>
                  </a:cubicBezTo>
                  <a:cubicBezTo>
                    <a:pt x="1143" y="775"/>
                    <a:pt x="1096" y="1227"/>
                    <a:pt x="870" y="1227"/>
                  </a:cubicBezTo>
                  <a:cubicBezTo>
                    <a:pt x="655" y="1227"/>
                    <a:pt x="608" y="775"/>
                    <a:pt x="155" y="775"/>
                  </a:cubicBezTo>
                  <a:cubicBezTo>
                    <a:pt x="72" y="775"/>
                    <a:pt x="0" y="858"/>
                    <a:pt x="0" y="941"/>
                  </a:cubicBezTo>
                  <a:cubicBezTo>
                    <a:pt x="0" y="1037"/>
                    <a:pt x="72" y="1108"/>
                    <a:pt x="155" y="1108"/>
                  </a:cubicBezTo>
                  <a:cubicBezTo>
                    <a:pt x="250" y="1108"/>
                    <a:pt x="298" y="1156"/>
                    <a:pt x="381" y="1275"/>
                  </a:cubicBezTo>
                  <a:cubicBezTo>
                    <a:pt x="489" y="1394"/>
                    <a:pt x="608" y="1572"/>
                    <a:pt x="870" y="1572"/>
                  </a:cubicBezTo>
                  <a:cubicBezTo>
                    <a:pt x="1310" y="1572"/>
                    <a:pt x="1370" y="1120"/>
                    <a:pt x="1584" y="1120"/>
                  </a:cubicBezTo>
                  <a:cubicBezTo>
                    <a:pt x="1810" y="1120"/>
                    <a:pt x="1858" y="1572"/>
                    <a:pt x="2298" y="1572"/>
                  </a:cubicBezTo>
                  <a:cubicBezTo>
                    <a:pt x="2751" y="1572"/>
                    <a:pt x="2798" y="1120"/>
                    <a:pt x="3013" y="1120"/>
                  </a:cubicBezTo>
                  <a:cubicBezTo>
                    <a:pt x="3227" y="1120"/>
                    <a:pt x="3251" y="1465"/>
                    <a:pt x="3596" y="1549"/>
                  </a:cubicBezTo>
                  <a:cubicBezTo>
                    <a:pt x="3788" y="2713"/>
                    <a:pt x="4782" y="3414"/>
                    <a:pt x="5807" y="3414"/>
                  </a:cubicBezTo>
                  <a:cubicBezTo>
                    <a:pt x="6375" y="3414"/>
                    <a:pt x="6952" y="3199"/>
                    <a:pt x="7406" y="2727"/>
                  </a:cubicBezTo>
                  <a:cubicBezTo>
                    <a:pt x="7739" y="2406"/>
                    <a:pt x="7930" y="1989"/>
                    <a:pt x="8001" y="1549"/>
                  </a:cubicBezTo>
                  <a:cubicBezTo>
                    <a:pt x="8335" y="1465"/>
                    <a:pt x="8370" y="1120"/>
                    <a:pt x="8573" y="1120"/>
                  </a:cubicBezTo>
                  <a:cubicBezTo>
                    <a:pt x="8787" y="1120"/>
                    <a:pt x="8835" y="1572"/>
                    <a:pt x="9287" y="1572"/>
                  </a:cubicBezTo>
                  <a:cubicBezTo>
                    <a:pt x="9728" y="1572"/>
                    <a:pt x="9775" y="1120"/>
                    <a:pt x="10002" y="1120"/>
                  </a:cubicBezTo>
                  <a:cubicBezTo>
                    <a:pt x="10216" y="1120"/>
                    <a:pt x="10264" y="1572"/>
                    <a:pt x="10716" y="1572"/>
                  </a:cubicBezTo>
                  <a:cubicBezTo>
                    <a:pt x="11157" y="1572"/>
                    <a:pt x="11204" y="1120"/>
                    <a:pt x="11430" y="1120"/>
                  </a:cubicBezTo>
                  <a:cubicBezTo>
                    <a:pt x="11514" y="1120"/>
                    <a:pt x="11585" y="1048"/>
                    <a:pt x="11585" y="953"/>
                  </a:cubicBezTo>
                  <a:cubicBezTo>
                    <a:pt x="11585" y="870"/>
                    <a:pt x="11514" y="798"/>
                    <a:pt x="11430" y="798"/>
                  </a:cubicBezTo>
                  <a:cubicBezTo>
                    <a:pt x="10990" y="798"/>
                    <a:pt x="10930" y="1239"/>
                    <a:pt x="10716" y="1239"/>
                  </a:cubicBezTo>
                  <a:cubicBezTo>
                    <a:pt x="10490" y="1239"/>
                    <a:pt x="10442" y="798"/>
                    <a:pt x="10002" y="798"/>
                  </a:cubicBezTo>
                  <a:cubicBezTo>
                    <a:pt x="9561" y="798"/>
                    <a:pt x="9502" y="1239"/>
                    <a:pt x="9287" y="1239"/>
                  </a:cubicBezTo>
                  <a:cubicBezTo>
                    <a:pt x="9061" y="1239"/>
                    <a:pt x="9013" y="798"/>
                    <a:pt x="8573" y="798"/>
                  </a:cubicBezTo>
                  <a:cubicBezTo>
                    <a:pt x="8287" y="798"/>
                    <a:pt x="8168" y="977"/>
                    <a:pt x="8037" y="1132"/>
                  </a:cubicBezTo>
                  <a:cubicBezTo>
                    <a:pt x="8037" y="1001"/>
                    <a:pt x="8013" y="858"/>
                    <a:pt x="7989" y="715"/>
                  </a:cubicBezTo>
                  <a:cubicBezTo>
                    <a:pt x="7942" y="525"/>
                    <a:pt x="8097" y="334"/>
                    <a:pt x="8299" y="334"/>
                  </a:cubicBezTo>
                  <a:lnTo>
                    <a:pt x="11407" y="334"/>
                  </a:lnTo>
                  <a:cubicBezTo>
                    <a:pt x="11502" y="334"/>
                    <a:pt x="11573" y="263"/>
                    <a:pt x="11573" y="167"/>
                  </a:cubicBezTo>
                  <a:cubicBezTo>
                    <a:pt x="11573" y="72"/>
                    <a:pt x="11502" y="1"/>
                    <a:pt x="11407" y="1"/>
                  </a:cubicBezTo>
                  <a:lnTo>
                    <a:pt x="8299" y="1"/>
                  </a:lnTo>
                  <a:cubicBezTo>
                    <a:pt x="8109" y="1"/>
                    <a:pt x="7918" y="96"/>
                    <a:pt x="7799" y="239"/>
                  </a:cubicBezTo>
                  <a:cubicBezTo>
                    <a:pt x="7680" y="394"/>
                    <a:pt x="7620" y="596"/>
                    <a:pt x="7656" y="787"/>
                  </a:cubicBezTo>
                  <a:cubicBezTo>
                    <a:pt x="7935" y="2081"/>
                    <a:pt x="6886" y="3086"/>
                    <a:pt x="5777" y="3086"/>
                  </a:cubicBezTo>
                  <a:cubicBezTo>
                    <a:pt x="5325" y="3086"/>
                    <a:pt x="4863" y="2919"/>
                    <a:pt x="4477" y="2537"/>
                  </a:cubicBezTo>
                  <a:cubicBezTo>
                    <a:pt x="4001" y="2060"/>
                    <a:pt x="3822" y="1406"/>
                    <a:pt x="3953" y="787"/>
                  </a:cubicBezTo>
                  <a:cubicBezTo>
                    <a:pt x="4037" y="394"/>
                    <a:pt x="3727" y="1"/>
                    <a:pt x="3298" y="1"/>
                  </a:cubicBezTo>
                  <a:close/>
                </a:path>
              </a:pathLst>
            </a:custGeom>
            <a:solidFill>
              <a:srgbClr val="d94169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02" name="CustomShape 20"/>
            <p:cNvSpPr/>
            <p:nvPr/>
          </p:nvSpPr>
          <p:spPr>
            <a:xfrm>
              <a:off x="5099400" y="2559960"/>
              <a:ext cx="28800" cy="37080"/>
            </a:xfrm>
            <a:custGeom>
              <a:avLst/>
              <a:gdLst/>
              <a:ahLst/>
              <a:rect l="l" t="t" r="r" b="b"/>
              <a:pathLst>
                <a:path w="596" h="596">
                  <a:moveTo>
                    <a:pt x="298" y="0"/>
                  </a:moveTo>
                  <a:cubicBezTo>
                    <a:pt x="143" y="0"/>
                    <a:pt x="0" y="143"/>
                    <a:pt x="0" y="298"/>
                  </a:cubicBezTo>
                  <a:cubicBezTo>
                    <a:pt x="0" y="465"/>
                    <a:pt x="143" y="596"/>
                    <a:pt x="298" y="596"/>
                  </a:cubicBezTo>
                  <a:cubicBezTo>
                    <a:pt x="464" y="596"/>
                    <a:pt x="595" y="465"/>
                    <a:pt x="595" y="298"/>
                  </a:cubicBezTo>
                  <a:cubicBezTo>
                    <a:pt x="595" y="143"/>
                    <a:pt x="464" y="24"/>
                    <a:pt x="298" y="0"/>
                  </a:cubicBezTo>
                  <a:close/>
                </a:path>
              </a:pathLst>
            </a:custGeom>
            <a:solidFill>
              <a:srgbClr val="d94169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03" name="CustomShape 21"/>
            <p:cNvSpPr/>
            <p:nvPr/>
          </p:nvSpPr>
          <p:spPr>
            <a:xfrm>
              <a:off x="4978800" y="2607840"/>
              <a:ext cx="28800" cy="37080"/>
            </a:xfrm>
            <a:custGeom>
              <a:avLst/>
              <a:gdLst/>
              <a:ahLst/>
              <a:rect l="l" t="t" r="r" b="b"/>
              <a:pathLst>
                <a:path w="596" h="596">
                  <a:moveTo>
                    <a:pt x="298" y="0"/>
                  </a:moveTo>
                  <a:cubicBezTo>
                    <a:pt x="131" y="0"/>
                    <a:pt x="0" y="131"/>
                    <a:pt x="0" y="298"/>
                  </a:cubicBezTo>
                  <a:cubicBezTo>
                    <a:pt x="0" y="465"/>
                    <a:pt x="131" y="596"/>
                    <a:pt x="298" y="596"/>
                  </a:cubicBezTo>
                  <a:cubicBezTo>
                    <a:pt x="453" y="596"/>
                    <a:pt x="595" y="465"/>
                    <a:pt x="595" y="298"/>
                  </a:cubicBezTo>
                  <a:cubicBezTo>
                    <a:pt x="595" y="143"/>
                    <a:pt x="453" y="12"/>
                    <a:pt x="298" y="0"/>
                  </a:cubicBezTo>
                  <a:close/>
                </a:path>
              </a:pathLst>
            </a:custGeom>
            <a:solidFill>
              <a:srgbClr val="d94169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04" name="CustomShape 22"/>
            <p:cNvSpPr/>
            <p:nvPr/>
          </p:nvSpPr>
          <p:spPr>
            <a:xfrm>
              <a:off x="5015880" y="2516040"/>
              <a:ext cx="28800" cy="37440"/>
            </a:xfrm>
            <a:custGeom>
              <a:avLst/>
              <a:gdLst/>
              <a:ahLst/>
              <a:rect l="l" t="t" r="r" b="b"/>
              <a:pathLst>
                <a:path w="596" h="597">
                  <a:moveTo>
                    <a:pt x="298" y="1"/>
                  </a:moveTo>
                  <a:cubicBezTo>
                    <a:pt x="131" y="1"/>
                    <a:pt x="0" y="132"/>
                    <a:pt x="0" y="298"/>
                  </a:cubicBezTo>
                  <a:cubicBezTo>
                    <a:pt x="0" y="453"/>
                    <a:pt x="131" y="596"/>
                    <a:pt x="298" y="596"/>
                  </a:cubicBezTo>
                  <a:cubicBezTo>
                    <a:pt x="465" y="596"/>
                    <a:pt x="596" y="453"/>
                    <a:pt x="596" y="298"/>
                  </a:cubicBezTo>
                  <a:cubicBezTo>
                    <a:pt x="596" y="132"/>
                    <a:pt x="465" y="13"/>
                    <a:pt x="298" y="1"/>
                  </a:cubicBezTo>
                  <a:close/>
                </a:path>
              </a:pathLst>
            </a:custGeom>
            <a:solidFill>
              <a:srgbClr val="d94169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05" name="CustomShape 23"/>
            <p:cNvSpPr/>
            <p:nvPr/>
          </p:nvSpPr>
          <p:spPr>
            <a:xfrm>
              <a:off x="5353200" y="2559960"/>
              <a:ext cx="29160" cy="37080"/>
            </a:xfrm>
            <a:custGeom>
              <a:avLst/>
              <a:gdLst/>
              <a:ahLst/>
              <a:rect l="l" t="t" r="r" b="b"/>
              <a:pathLst>
                <a:path w="597" h="596">
                  <a:moveTo>
                    <a:pt x="299" y="0"/>
                  </a:moveTo>
                  <a:cubicBezTo>
                    <a:pt x="132" y="0"/>
                    <a:pt x="1" y="143"/>
                    <a:pt x="1" y="298"/>
                  </a:cubicBezTo>
                  <a:cubicBezTo>
                    <a:pt x="1" y="465"/>
                    <a:pt x="132" y="596"/>
                    <a:pt x="299" y="596"/>
                  </a:cubicBezTo>
                  <a:cubicBezTo>
                    <a:pt x="465" y="596"/>
                    <a:pt x="596" y="465"/>
                    <a:pt x="596" y="298"/>
                  </a:cubicBezTo>
                  <a:cubicBezTo>
                    <a:pt x="596" y="143"/>
                    <a:pt x="465" y="24"/>
                    <a:pt x="299" y="0"/>
                  </a:cubicBezTo>
                  <a:close/>
                </a:path>
              </a:pathLst>
            </a:custGeom>
            <a:solidFill>
              <a:srgbClr val="d94169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06" name="CustomShape 24"/>
            <p:cNvSpPr/>
            <p:nvPr/>
          </p:nvSpPr>
          <p:spPr>
            <a:xfrm>
              <a:off x="5472720" y="2607840"/>
              <a:ext cx="28800" cy="37080"/>
            </a:xfrm>
            <a:custGeom>
              <a:avLst/>
              <a:gdLst/>
              <a:ahLst/>
              <a:rect l="l" t="t" r="r" b="b"/>
              <a:pathLst>
                <a:path w="596" h="596">
                  <a:moveTo>
                    <a:pt x="298" y="0"/>
                  </a:moveTo>
                  <a:cubicBezTo>
                    <a:pt x="143" y="0"/>
                    <a:pt x="0" y="131"/>
                    <a:pt x="0" y="298"/>
                  </a:cubicBezTo>
                  <a:cubicBezTo>
                    <a:pt x="0" y="465"/>
                    <a:pt x="143" y="596"/>
                    <a:pt x="298" y="596"/>
                  </a:cubicBezTo>
                  <a:cubicBezTo>
                    <a:pt x="464" y="596"/>
                    <a:pt x="595" y="465"/>
                    <a:pt x="595" y="298"/>
                  </a:cubicBezTo>
                  <a:cubicBezTo>
                    <a:pt x="595" y="143"/>
                    <a:pt x="464" y="12"/>
                    <a:pt x="298" y="0"/>
                  </a:cubicBezTo>
                  <a:close/>
                </a:path>
              </a:pathLst>
            </a:custGeom>
            <a:solidFill>
              <a:srgbClr val="d94169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07" name="CustomShape 25"/>
            <p:cNvSpPr/>
            <p:nvPr/>
          </p:nvSpPr>
          <p:spPr>
            <a:xfrm>
              <a:off x="5436000" y="2516040"/>
              <a:ext cx="29160" cy="37440"/>
            </a:xfrm>
            <a:custGeom>
              <a:avLst/>
              <a:gdLst/>
              <a:ahLst/>
              <a:rect l="l" t="t" r="r" b="b"/>
              <a:pathLst>
                <a:path w="597" h="597">
                  <a:moveTo>
                    <a:pt x="299" y="1"/>
                  </a:moveTo>
                  <a:cubicBezTo>
                    <a:pt x="132" y="1"/>
                    <a:pt x="1" y="132"/>
                    <a:pt x="1" y="298"/>
                  </a:cubicBezTo>
                  <a:cubicBezTo>
                    <a:pt x="1" y="453"/>
                    <a:pt x="132" y="596"/>
                    <a:pt x="299" y="596"/>
                  </a:cubicBezTo>
                  <a:cubicBezTo>
                    <a:pt x="465" y="596"/>
                    <a:pt x="596" y="453"/>
                    <a:pt x="596" y="298"/>
                  </a:cubicBezTo>
                  <a:cubicBezTo>
                    <a:pt x="596" y="132"/>
                    <a:pt x="465" y="13"/>
                    <a:pt x="299" y="1"/>
                  </a:cubicBezTo>
                  <a:close/>
                </a:path>
              </a:pathLst>
            </a:custGeom>
            <a:solidFill>
              <a:srgbClr val="d94169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08" name="CustomShape 26"/>
            <p:cNvSpPr/>
            <p:nvPr/>
          </p:nvSpPr>
          <p:spPr>
            <a:xfrm>
              <a:off x="5168160" y="2151000"/>
              <a:ext cx="165240" cy="377280"/>
            </a:xfrm>
            <a:custGeom>
              <a:avLst/>
              <a:gdLst/>
              <a:ahLst/>
              <a:rect l="l" t="t" r="r" b="b"/>
              <a:pathLst>
                <a:path w="3334" h="5934">
                  <a:moveTo>
                    <a:pt x="1448" y="1"/>
                  </a:moveTo>
                  <a:cubicBezTo>
                    <a:pt x="1340" y="1"/>
                    <a:pt x="1233" y="69"/>
                    <a:pt x="1215" y="206"/>
                  </a:cubicBezTo>
                  <a:lnTo>
                    <a:pt x="857" y="2421"/>
                  </a:lnTo>
                  <a:cubicBezTo>
                    <a:pt x="774" y="2838"/>
                    <a:pt x="596" y="3254"/>
                    <a:pt x="322" y="3611"/>
                  </a:cubicBezTo>
                  <a:cubicBezTo>
                    <a:pt x="107" y="3885"/>
                    <a:pt x="0" y="4207"/>
                    <a:pt x="24" y="4552"/>
                  </a:cubicBezTo>
                  <a:cubicBezTo>
                    <a:pt x="36" y="4921"/>
                    <a:pt x="179" y="5266"/>
                    <a:pt x="453" y="5516"/>
                  </a:cubicBezTo>
                  <a:cubicBezTo>
                    <a:pt x="738" y="5790"/>
                    <a:pt x="1096" y="5933"/>
                    <a:pt x="1465" y="5933"/>
                  </a:cubicBezTo>
                  <a:cubicBezTo>
                    <a:pt x="2655" y="5933"/>
                    <a:pt x="3334" y="4540"/>
                    <a:pt x="2584" y="3600"/>
                  </a:cubicBezTo>
                  <a:cubicBezTo>
                    <a:pt x="2370" y="3350"/>
                    <a:pt x="2227" y="3064"/>
                    <a:pt x="2131" y="2754"/>
                  </a:cubicBezTo>
                  <a:cubicBezTo>
                    <a:pt x="2112" y="2678"/>
                    <a:pt x="2048" y="2625"/>
                    <a:pt x="1980" y="2625"/>
                  </a:cubicBezTo>
                  <a:cubicBezTo>
                    <a:pt x="1963" y="2625"/>
                    <a:pt x="1946" y="2628"/>
                    <a:pt x="1929" y="2635"/>
                  </a:cubicBezTo>
                  <a:cubicBezTo>
                    <a:pt x="1834" y="2659"/>
                    <a:pt x="1786" y="2754"/>
                    <a:pt x="1810" y="2838"/>
                  </a:cubicBezTo>
                  <a:cubicBezTo>
                    <a:pt x="2096" y="3790"/>
                    <a:pt x="2548" y="3802"/>
                    <a:pt x="2548" y="4493"/>
                  </a:cubicBezTo>
                  <a:cubicBezTo>
                    <a:pt x="2548" y="5092"/>
                    <a:pt x="2072" y="5576"/>
                    <a:pt x="1463" y="5576"/>
                  </a:cubicBezTo>
                  <a:cubicBezTo>
                    <a:pt x="1456" y="5576"/>
                    <a:pt x="1448" y="5576"/>
                    <a:pt x="1441" y="5576"/>
                  </a:cubicBezTo>
                  <a:cubicBezTo>
                    <a:pt x="548" y="5564"/>
                    <a:pt x="36" y="4516"/>
                    <a:pt x="584" y="3802"/>
                  </a:cubicBezTo>
                  <a:cubicBezTo>
                    <a:pt x="893" y="3409"/>
                    <a:pt x="1108" y="2945"/>
                    <a:pt x="1179" y="2468"/>
                  </a:cubicBezTo>
                  <a:lnTo>
                    <a:pt x="1453" y="849"/>
                  </a:lnTo>
                  <a:lnTo>
                    <a:pt x="1631" y="1945"/>
                  </a:lnTo>
                  <a:cubicBezTo>
                    <a:pt x="1642" y="2033"/>
                    <a:pt x="1725" y="2101"/>
                    <a:pt x="1803" y="2101"/>
                  </a:cubicBezTo>
                  <a:cubicBezTo>
                    <a:pt x="1810" y="2101"/>
                    <a:pt x="1816" y="2100"/>
                    <a:pt x="1822" y="2099"/>
                  </a:cubicBezTo>
                  <a:cubicBezTo>
                    <a:pt x="1905" y="2076"/>
                    <a:pt x="1989" y="1992"/>
                    <a:pt x="1965" y="1897"/>
                  </a:cubicBezTo>
                  <a:lnTo>
                    <a:pt x="1691" y="206"/>
                  </a:lnTo>
                  <a:cubicBezTo>
                    <a:pt x="1667" y="69"/>
                    <a:pt x="1557" y="1"/>
                    <a:pt x="1448" y="1"/>
                  </a:cubicBezTo>
                  <a:close/>
                </a:path>
              </a:pathLst>
            </a:custGeom>
            <a:solidFill>
              <a:srgbClr val="d94169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809" name="Group 27"/>
          <p:cNvGrpSpPr/>
          <p:nvPr/>
        </p:nvGrpSpPr>
        <p:grpSpPr>
          <a:xfrm>
            <a:off x="4978800" y="3026160"/>
            <a:ext cx="547920" cy="559080"/>
            <a:chOff x="4978800" y="3026160"/>
            <a:chExt cx="547920" cy="559080"/>
          </a:xfrm>
        </p:grpSpPr>
        <p:sp>
          <p:nvSpPr>
            <p:cNvPr id="810" name="CustomShape 28"/>
            <p:cNvSpPr/>
            <p:nvPr/>
          </p:nvSpPr>
          <p:spPr>
            <a:xfrm>
              <a:off x="4978800" y="3026160"/>
              <a:ext cx="277920" cy="559080"/>
            </a:xfrm>
            <a:custGeom>
              <a:avLst/>
              <a:gdLst/>
              <a:ahLst/>
              <a:rect l="l" t="t" r="r" b="b"/>
              <a:pathLst>
                <a:path w="5989" h="11550">
                  <a:moveTo>
                    <a:pt x="3024" y="346"/>
                  </a:moveTo>
                  <a:cubicBezTo>
                    <a:pt x="4465" y="346"/>
                    <a:pt x="5644" y="1524"/>
                    <a:pt x="5644" y="2965"/>
                  </a:cubicBezTo>
                  <a:lnTo>
                    <a:pt x="5644" y="5596"/>
                  </a:lnTo>
                  <a:lnTo>
                    <a:pt x="2977" y="5596"/>
                  </a:lnTo>
                  <a:cubicBezTo>
                    <a:pt x="2893" y="5596"/>
                    <a:pt x="2810" y="5668"/>
                    <a:pt x="2810" y="5763"/>
                  </a:cubicBezTo>
                  <a:cubicBezTo>
                    <a:pt x="2810" y="5846"/>
                    <a:pt x="2893" y="5930"/>
                    <a:pt x="2977" y="5930"/>
                  </a:cubicBezTo>
                  <a:lnTo>
                    <a:pt x="5644" y="5930"/>
                  </a:lnTo>
                  <a:lnTo>
                    <a:pt x="5644" y="8561"/>
                  </a:lnTo>
                  <a:cubicBezTo>
                    <a:pt x="5644" y="10002"/>
                    <a:pt x="4465" y="11180"/>
                    <a:pt x="3024" y="11180"/>
                  </a:cubicBezTo>
                  <a:lnTo>
                    <a:pt x="2965" y="11180"/>
                  </a:lnTo>
                  <a:cubicBezTo>
                    <a:pt x="1524" y="11180"/>
                    <a:pt x="345" y="10002"/>
                    <a:pt x="345" y="8561"/>
                  </a:cubicBezTo>
                  <a:lnTo>
                    <a:pt x="345" y="5930"/>
                  </a:lnTo>
                  <a:lnTo>
                    <a:pt x="2119" y="5930"/>
                  </a:lnTo>
                  <a:cubicBezTo>
                    <a:pt x="2203" y="5930"/>
                    <a:pt x="2274" y="5846"/>
                    <a:pt x="2274" y="5763"/>
                  </a:cubicBezTo>
                  <a:cubicBezTo>
                    <a:pt x="2274" y="5668"/>
                    <a:pt x="2203" y="5596"/>
                    <a:pt x="2119" y="5596"/>
                  </a:cubicBezTo>
                  <a:lnTo>
                    <a:pt x="345" y="5596"/>
                  </a:lnTo>
                  <a:lnTo>
                    <a:pt x="345" y="2965"/>
                  </a:lnTo>
                  <a:cubicBezTo>
                    <a:pt x="345" y="1524"/>
                    <a:pt x="1524" y="346"/>
                    <a:pt x="2965" y="346"/>
                  </a:cubicBezTo>
                  <a:close/>
                  <a:moveTo>
                    <a:pt x="2965" y="0"/>
                  </a:moveTo>
                  <a:cubicBezTo>
                    <a:pt x="1322" y="0"/>
                    <a:pt x="0" y="1322"/>
                    <a:pt x="0" y="2965"/>
                  </a:cubicBezTo>
                  <a:lnTo>
                    <a:pt x="0" y="8585"/>
                  </a:lnTo>
                  <a:cubicBezTo>
                    <a:pt x="0" y="10228"/>
                    <a:pt x="1322" y="11550"/>
                    <a:pt x="2965" y="11550"/>
                  </a:cubicBezTo>
                  <a:lnTo>
                    <a:pt x="3024" y="11550"/>
                  </a:lnTo>
                  <a:cubicBezTo>
                    <a:pt x="4655" y="11550"/>
                    <a:pt x="5989" y="10228"/>
                    <a:pt x="5989" y="8585"/>
                  </a:cubicBezTo>
                  <a:lnTo>
                    <a:pt x="5989" y="2953"/>
                  </a:lnTo>
                  <a:cubicBezTo>
                    <a:pt x="5965" y="1322"/>
                    <a:pt x="4644" y="0"/>
                    <a:pt x="3024" y="0"/>
                  </a:cubicBezTo>
                  <a:close/>
                </a:path>
              </a:pathLst>
            </a:custGeom>
            <a:solidFill>
              <a:srgbClr val="d94169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11" name="CustomShape 29"/>
            <p:cNvSpPr/>
            <p:nvPr/>
          </p:nvSpPr>
          <p:spPr>
            <a:xfrm>
              <a:off x="5267160" y="3072240"/>
              <a:ext cx="259560" cy="246240"/>
            </a:xfrm>
            <a:custGeom>
              <a:avLst/>
              <a:gdLst/>
              <a:ahLst/>
              <a:rect l="l" t="t" r="r" b="b"/>
              <a:pathLst>
                <a:path w="5597" h="5097">
                  <a:moveTo>
                    <a:pt x="2807" y="346"/>
                  </a:moveTo>
                  <a:cubicBezTo>
                    <a:pt x="3371" y="346"/>
                    <a:pt x="3933" y="564"/>
                    <a:pt x="4358" y="1001"/>
                  </a:cubicBezTo>
                  <a:cubicBezTo>
                    <a:pt x="5180" y="1835"/>
                    <a:pt x="5227" y="3132"/>
                    <a:pt x="4477" y="3990"/>
                  </a:cubicBezTo>
                  <a:lnTo>
                    <a:pt x="3441" y="2954"/>
                  </a:lnTo>
                  <a:cubicBezTo>
                    <a:pt x="3411" y="2924"/>
                    <a:pt x="3367" y="2909"/>
                    <a:pt x="3322" y="2909"/>
                  </a:cubicBezTo>
                  <a:cubicBezTo>
                    <a:pt x="3278" y="2909"/>
                    <a:pt x="3233" y="2924"/>
                    <a:pt x="3203" y="2954"/>
                  </a:cubicBezTo>
                  <a:cubicBezTo>
                    <a:pt x="3144" y="3013"/>
                    <a:pt x="3144" y="3132"/>
                    <a:pt x="3203" y="3192"/>
                  </a:cubicBezTo>
                  <a:lnTo>
                    <a:pt x="4239" y="4228"/>
                  </a:lnTo>
                  <a:cubicBezTo>
                    <a:pt x="3831" y="4584"/>
                    <a:pt x="3321" y="4763"/>
                    <a:pt x="2810" y="4763"/>
                  </a:cubicBezTo>
                  <a:cubicBezTo>
                    <a:pt x="2246" y="4763"/>
                    <a:pt x="1681" y="4546"/>
                    <a:pt x="1250" y="4109"/>
                  </a:cubicBezTo>
                  <a:cubicBezTo>
                    <a:pt x="417" y="3287"/>
                    <a:pt x="393" y="1977"/>
                    <a:pt x="1131" y="1120"/>
                  </a:cubicBezTo>
                  <a:lnTo>
                    <a:pt x="1131" y="1120"/>
                  </a:lnTo>
                  <a:lnTo>
                    <a:pt x="2679" y="2668"/>
                  </a:lnTo>
                  <a:cubicBezTo>
                    <a:pt x="2709" y="2698"/>
                    <a:pt x="2754" y="2713"/>
                    <a:pt x="2798" y="2713"/>
                  </a:cubicBezTo>
                  <a:cubicBezTo>
                    <a:pt x="2843" y="2713"/>
                    <a:pt x="2888" y="2698"/>
                    <a:pt x="2917" y="2668"/>
                  </a:cubicBezTo>
                  <a:cubicBezTo>
                    <a:pt x="2977" y="2608"/>
                    <a:pt x="2977" y="2489"/>
                    <a:pt x="2917" y="2430"/>
                  </a:cubicBezTo>
                  <a:lnTo>
                    <a:pt x="1370" y="882"/>
                  </a:lnTo>
                  <a:cubicBezTo>
                    <a:pt x="1783" y="525"/>
                    <a:pt x="2296" y="346"/>
                    <a:pt x="2807" y="346"/>
                  </a:cubicBezTo>
                  <a:close/>
                  <a:moveTo>
                    <a:pt x="2803" y="1"/>
                  </a:moveTo>
                  <a:cubicBezTo>
                    <a:pt x="2152" y="1"/>
                    <a:pt x="1501" y="251"/>
                    <a:pt x="1000" y="751"/>
                  </a:cubicBezTo>
                  <a:cubicBezTo>
                    <a:pt x="0" y="1739"/>
                    <a:pt x="0" y="3347"/>
                    <a:pt x="1000" y="4347"/>
                  </a:cubicBezTo>
                  <a:cubicBezTo>
                    <a:pt x="1501" y="4847"/>
                    <a:pt x="2152" y="5097"/>
                    <a:pt x="2803" y="5097"/>
                  </a:cubicBezTo>
                  <a:cubicBezTo>
                    <a:pt x="3453" y="5097"/>
                    <a:pt x="4102" y="4847"/>
                    <a:pt x="4596" y="4347"/>
                  </a:cubicBezTo>
                  <a:cubicBezTo>
                    <a:pt x="5596" y="3347"/>
                    <a:pt x="5596" y="1739"/>
                    <a:pt x="4596" y="751"/>
                  </a:cubicBezTo>
                  <a:cubicBezTo>
                    <a:pt x="4102" y="251"/>
                    <a:pt x="3453" y="1"/>
                    <a:pt x="2803" y="1"/>
                  </a:cubicBezTo>
                  <a:close/>
                </a:path>
              </a:pathLst>
            </a:custGeom>
            <a:solidFill>
              <a:srgbClr val="d94169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12" name="CustomShape 30"/>
            <p:cNvSpPr/>
            <p:nvPr/>
          </p:nvSpPr>
          <p:spPr>
            <a:xfrm>
              <a:off x="5267160" y="3326400"/>
              <a:ext cx="258480" cy="246240"/>
            </a:xfrm>
            <a:custGeom>
              <a:avLst/>
              <a:gdLst/>
              <a:ahLst/>
              <a:rect l="l" t="t" r="r" b="b"/>
              <a:pathLst>
                <a:path w="5573" h="5097">
                  <a:moveTo>
                    <a:pt x="2805" y="338"/>
                  </a:moveTo>
                  <a:cubicBezTo>
                    <a:pt x="3314" y="338"/>
                    <a:pt x="3821" y="515"/>
                    <a:pt x="4227" y="870"/>
                  </a:cubicBezTo>
                  <a:lnTo>
                    <a:pt x="1120" y="3977"/>
                  </a:lnTo>
                  <a:cubicBezTo>
                    <a:pt x="393" y="3108"/>
                    <a:pt x="417" y="1799"/>
                    <a:pt x="1239" y="989"/>
                  </a:cubicBezTo>
                  <a:cubicBezTo>
                    <a:pt x="1671" y="556"/>
                    <a:pt x="2239" y="338"/>
                    <a:pt x="2805" y="338"/>
                  </a:cubicBezTo>
                  <a:close/>
                  <a:moveTo>
                    <a:pt x="2803" y="1"/>
                  </a:moveTo>
                  <a:cubicBezTo>
                    <a:pt x="2152" y="1"/>
                    <a:pt x="1501" y="251"/>
                    <a:pt x="1000" y="751"/>
                  </a:cubicBezTo>
                  <a:cubicBezTo>
                    <a:pt x="0" y="1739"/>
                    <a:pt x="0" y="3346"/>
                    <a:pt x="1000" y="4346"/>
                  </a:cubicBezTo>
                  <a:cubicBezTo>
                    <a:pt x="1501" y="4847"/>
                    <a:pt x="2152" y="5097"/>
                    <a:pt x="2803" y="5097"/>
                  </a:cubicBezTo>
                  <a:cubicBezTo>
                    <a:pt x="3453" y="5097"/>
                    <a:pt x="4102" y="4847"/>
                    <a:pt x="4596" y="4346"/>
                  </a:cubicBezTo>
                  <a:cubicBezTo>
                    <a:pt x="4656" y="4287"/>
                    <a:pt x="4656" y="4168"/>
                    <a:pt x="4596" y="4108"/>
                  </a:cubicBezTo>
                  <a:cubicBezTo>
                    <a:pt x="4566" y="4079"/>
                    <a:pt x="4522" y="4064"/>
                    <a:pt x="4477" y="4064"/>
                  </a:cubicBezTo>
                  <a:cubicBezTo>
                    <a:pt x="4432" y="4064"/>
                    <a:pt x="4388" y="4079"/>
                    <a:pt x="4358" y="4108"/>
                  </a:cubicBezTo>
                  <a:cubicBezTo>
                    <a:pt x="3933" y="4540"/>
                    <a:pt x="3370" y="4754"/>
                    <a:pt x="2806" y="4754"/>
                  </a:cubicBezTo>
                  <a:cubicBezTo>
                    <a:pt x="2295" y="4754"/>
                    <a:pt x="1783" y="4578"/>
                    <a:pt x="1370" y="4227"/>
                  </a:cubicBezTo>
                  <a:lnTo>
                    <a:pt x="2417" y="3180"/>
                  </a:lnTo>
                  <a:lnTo>
                    <a:pt x="4477" y="1120"/>
                  </a:lnTo>
                  <a:cubicBezTo>
                    <a:pt x="5060" y="1799"/>
                    <a:pt x="5180" y="2775"/>
                    <a:pt x="4763" y="3573"/>
                  </a:cubicBezTo>
                  <a:cubicBezTo>
                    <a:pt x="4715" y="3668"/>
                    <a:pt x="4751" y="3751"/>
                    <a:pt x="4834" y="3799"/>
                  </a:cubicBezTo>
                  <a:cubicBezTo>
                    <a:pt x="4863" y="3813"/>
                    <a:pt x="4890" y="3820"/>
                    <a:pt x="4916" y="3820"/>
                  </a:cubicBezTo>
                  <a:cubicBezTo>
                    <a:pt x="4976" y="3820"/>
                    <a:pt x="5027" y="3782"/>
                    <a:pt x="5060" y="3715"/>
                  </a:cubicBezTo>
                  <a:cubicBezTo>
                    <a:pt x="5572" y="2739"/>
                    <a:pt x="5406" y="1537"/>
                    <a:pt x="4596" y="751"/>
                  </a:cubicBezTo>
                  <a:cubicBezTo>
                    <a:pt x="4102" y="251"/>
                    <a:pt x="3453" y="1"/>
                    <a:pt x="2803" y="1"/>
                  </a:cubicBezTo>
                  <a:close/>
                </a:path>
              </a:pathLst>
            </a:custGeom>
            <a:solidFill>
              <a:srgbClr val="d94169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813" name="Group 31"/>
          <p:cNvGrpSpPr/>
          <p:nvPr/>
        </p:nvGrpSpPr>
        <p:grpSpPr>
          <a:xfrm>
            <a:off x="4935960" y="3818880"/>
            <a:ext cx="574920" cy="533520"/>
            <a:chOff x="4935960" y="3818880"/>
            <a:chExt cx="574920" cy="533520"/>
          </a:xfrm>
        </p:grpSpPr>
        <p:sp>
          <p:nvSpPr>
            <p:cNvPr id="814" name="CustomShape 32"/>
            <p:cNvSpPr/>
            <p:nvPr/>
          </p:nvSpPr>
          <p:spPr>
            <a:xfrm>
              <a:off x="5300640" y="3969000"/>
              <a:ext cx="117720" cy="131760"/>
            </a:xfrm>
            <a:custGeom>
              <a:avLst/>
              <a:gdLst/>
              <a:ahLst/>
              <a:rect l="l" t="t" r="r" b="b"/>
              <a:pathLst>
                <a:path w="2370" h="2240">
                  <a:moveTo>
                    <a:pt x="1250" y="322"/>
                  </a:moveTo>
                  <a:lnTo>
                    <a:pt x="2048" y="1263"/>
                  </a:lnTo>
                  <a:lnTo>
                    <a:pt x="2048" y="1918"/>
                  </a:lnTo>
                  <a:lnTo>
                    <a:pt x="322" y="1918"/>
                  </a:lnTo>
                  <a:lnTo>
                    <a:pt x="322" y="322"/>
                  </a:lnTo>
                  <a:close/>
                  <a:moveTo>
                    <a:pt x="155" y="1"/>
                  </a:moveTo>
                  <a:cubicBezTo>
                    <a:pt x="72" y="1"/>
                    <a:pt x="0" y="72"/>
                    <a:pt x="0" y="155"/>
                  </a:cubicBezTo>
                  <a:lnTo>
                    <a:pt x="0" y="2084"/>
                  </a:lnTo>
                  <a:cubicBezTo>
                    <a:pt x="0" y="2168"/>
                    <a:pt x="72" y="2239"/>
                    <a:pt x="155" y="2239"/>
                  </a:cubicBezTo>
                  <a:lnTo>
                    <a:pt x="2215" y="2239"/>
                  </a:lnTo>
                  <a:cubicBezTo>
                    <a:pt x="2298" y="2239"/>
                    <a:pt x="2370" y="2168"/>
                    <a:pt x="2370" y="2084"/>
                  </a:cubicBezTo>
                  <a:lnTo>
                    <a:pt x="2370" y="1191"/>
                  </a:lnTo>
                  <a:cubicBezTo>
                    <a:pt x="2370" y="1084"/>
                    <a:pt x="2358" y="1132"/>
                    <a:pt x="1441" y="36"/>
                  </a:cubicBezTo>
                  <a:cubicBezTo>
                    <a:pt x="1429" y="13"/>
                    <a:pt x="1381" y="1"/>
                    <a:pt x="1334" y="1"/>
                  </a:cubicBezTo>
                  <a:close/>
                </a:path>
              </a:pathLst>
            </a:custGeom>
            <a:solidFill>
              <a:srgbClr val="d94169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15" name="CustomShape 33"/>
            <p:cNvSpPr/>
            <p:nvPr/>
          </p:nvSpPr>
          <p:spPr>
            <a:xfrm>
              <a:off x="5060880" y="4224240"/>
              <a:ext cx="70560" cy="83880"/>
            </a:xfrm>
            <a:custGeom>
              <a:avLst/>
              <a:gdLst/>
              <a:ahLst/>
              <a:rect l="l" t="t" r="r" b="b"/>
              <a:pathLst>
                <a:path w="1429" h="1430">
                  <a:moveTo>
                    <a:pt x="714" y="358"/>
                  </a:moveTo>
                  <a:cubicBezTo>
                    <a:pt x="929" y="358"/>
                    <a:pt x="1084" y="525"/>
                    <a:pt x="1084" y="727"/>
                  </a:cubicBezTo>
                  <a:cubicBezTo>
                    <a:pt x="1084" y="941"/>
                    <a:pt x="929" y="1108"/>
                    <a:pt x="714" y="1108"/>
                  </a:cubicBezTo>
                  <a:cubicBezTo>
                    <a:pt x="512" y="1108"/>
                    <a:pt x="345" y="941"/>
                    <a:pt x="345" y="727"/>
                  </a:cubicBezTo>
                  <a:cubicBezTo>
                    <a:pt x="345" y="525"/>
                    <a:pt x="512" y="358"/>
                    <a:pt x="714" y="358"/>
                  </a:cubicBezTo>
                  <a:close/>
                  <a:moveTo>
                    <a:pt x="714" y="1"/>
                  </a:moveTo>
                  <a:cubicBezTo>
                    <a:pt x="310" y="1"/>
                    <a:pt x="0" y="334"/>
                    <a:pt x="0" y="715"/>
                  </a:cubicBezTo>
                  <a:cubicBezTo>
                    <a:pt x="0" y="1108"/>
                    <a:pt x="333" y="1429"/>
                    <a:pt x="714" y="1429"/>
                  </a:cubicBezTo>
                  <a:cubicBezTo>
                    <a:pt x="1107" y="1429"/>
                    <a:pt x="1429" y="1108"/>
                    <a:pt x="1429" y="715"/>
                  </a:cubicBezTo>
                  <a:cubicBezTo>
                    <a:pt x="1429" y="334"/>
                    <a:pt x="1119" y="1"/>
                    <a:pt x="714" y="1"/>
                  </a:cubicBezTo>
                  <a:close/>
                </a:path>
              </a:pathLst>
            </a:custGeom>
            <a:solidFill>
              <a:srgbClr val="d94169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16" name="CustomShape 34"/>
            <p:cNvSpPr/>
            <p:nvPr/>
          </p:nvSpPr>
          <p:spPr>
            <a:xfrm>
              <a:off x="5330880" y="4224240"/>
              <a:ext cx="70560" cy="83880"/>
            </a:xfrm>
            <a:custGeom>
              <a:avLst/>
              <a:gdLst/>
              <a:ahLst/>
              <a:rect l="l" t="t" r="r" b="b"/>
              <a:pathLst>
                <a:path w="1430" h="1430">
                  <a:moveTo>
                    <a:pt x="715" y="358"/>
                  </a:moveTo>
                  <a:cubicBezTo>
                    <a:pt x="917" y="358"/>
                    <a:pt x="1084" y="525"/>
                    <a:pt x="1084" y="727"/>
                  </a:cubicBezTo>
                  <a:cubicBezTo>
                    <a:pt x="1084" y="929"/>
                    <a:pt x="917" y="1108"/>
                    <a:pt x="715" y="1108"/>
                  </a:cubicBezTo>
                  <a:cubicBezTo>
                    <a:pt x="501" y="1108"/>
                    <a:pt x="346" y="941"/>
                    <a:pt x="346" y="727"/>
                  </a:cubicBezTo>
                  <a:cubicBezTo>
                    <a:pt x="346" y="525"/>
                    <a:pt x="501" y="358"/>
                    <a:pt x="715" y="358"/>
                  </a:cubicBezTo>
                  <a:close/>
                  <a:moveTo>
                    <a:pt x="715" y="1"/>
                  </a:moveTo>
                  <a:cubicBezTo>
                    <a:pt x="310" y="1"/>
                    <a:pt x="1" y="334"/>
                    <a:pt x="1" y="715"/>
                  </a:cubicBezTo>
                  <a:cubicBezTo>
                    <a:pt x="1" y="1108"/>
                    <a:pt x="322" y="1429"/>
                    <a:pt x="715" y="1429"/>
                  </a:cubicBezTo>
                  <a:cubicBezTo>
                    <a:pt x="1096" y="1429"/>
                    <a:pt x="1429" y="1108"/>
                    <a:pt x="1429" y="715"/>
                  </a:cubicBezTo>
                  <a:cubicBezTo>
                    <a:pt x="1429" y="334"/>
                    <a:pt x="1120" y="1"/>
                    <a:pt x="715" y="1"/>
                  </a:cubicBezTo>
                  <a:close/>
                </a:path>
              </a:pathLst>
            </a:custGeom>
            <a:solidFill>
              <a:srgbClr val="d94169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17" name="CustomShape 35"/>
            <p:cNvSpPr/>
            <p:nvPr/>
          </p:nvSpPr>
          <p:spPr>
            <a:xfrm>
              <a:off x="5018040" y="3911400"/>
              <a:ext cx="157680" cy="186120"/>
            </a:xfrm>
            <a:custGeom>
              <a:avLst/>
              <a:gdLst/>
              <a:ahLst/>
              <a:rect l="l" t="t" r="r" b="b"/>
              <a:pathLst>
                <a:path w="3168" h="3156">
                  <a:moveTo>
                    <a:pt x="1763" y="346"/>
                  </a:moveTo>
                  <a:cubicBezTo>
                    <a:pt x="1811" y="346"/>
                    <a:pt x="1858" y="393"/>
                    <a:pt x="1858" y="441"/>
                  </a:cubicBezTo>
                  <a:lnTo>
                    <a:pt x="1858" y="1120"/>
                  </a:lnTo>
                  <a:cubicBezTo>
                    <a:pt x="1858" y="1215"/>
                    <a:pt x="1930" y="1286"/>
                    <a:pt x="2013" y="1286"/>
                  </a:cubicBezTo>
                  <a:lnTo>
                    <a:pt x="2704" y="1286"/>
                  </a:lnTo>
                  <a:cubicBezTo>
                    <a:pt x="2751" y="1286"/>
                    <a:pt x="2787" y="1334"/>
                    <a:pt x="2787" y="1370"/>
                  </a:cubicBezTo>
                  <a:lnTo>
                    <a:pt x="2787" y="1774"/>
                  </a:lnTo>
                  <a:cubicBezTo>
                    <a:pt x="2787" y="1822"/>
                    <a:pt x="2751" y="1870"/>
                    <a:pt x="2704" y="1870"/>
                  </a:cubicBezTo>
                  <a:lnTo>
                    <a:pt x="2013" y="1870"/>
                  </a:lnTo>
                  <a:cubicBezTo>
                    <a:pt x="1930" y="1870"/>
                    <a:pt x="1858" y="1941"/>
                    <a:pt x="1858" y="2024"/>
                  </a:cubicBezTo>
                  <a:lnTo>
                    <a:pt x="1858" y="2715"/>
                  </a:lnTo>
                  <a:cubicBezTo>
                    <a:pt x="1858" y="2763"/>
                    <a:pt x="1811" y="2798"/>
                    <a:pt x="1763" y="2798"/>
                  </a:cubicBezTo>
                  <a:lnTo>
                    <a:pt x="1358" y="2798"/>
                  </a:lnTo>
                  <a:cubicBezTo>
                    <a:pt x="1322" y="2798"/>
                    <a:pt x="1275" y="2763"/>
                    <a:pt x="1275" y="2715"/>
                  </a:cubicBezTo>
                  <a:lnTo>
                    <a:pt x="1275" y="2024"/>
                  </a:lnTo>
                  <a:cubicBezTo>
                    <a:pt x="1275" y="1941"/>
                    <a:pt x="1203" y="1870"/>
                    <a:pt x="1108" y="1870"/>
                  </a:cubicBezTo>
                  <a:lnTo>
                    <a:pt x="429" y="1870"/>
                  </a:lnTo>
                  <a:cubicBezTo>
                    <a:pt x="382" y="1870"/>
                    <a:pt x="334" y="1822"/>
                    <a:pt x="334" y="1774"/>
                  </a:cubicBezTo>
                  <a:lnTo>
                    <a:pt x="334" y="1370"/>
                  </a:lnTo>
                  <a:cubicBezTo>
                    <a:pt x="334" y="1334"/>
                    <a:pt x="382" y="1286"/>
                    <a:pt x="429" y="1286"/>
                  </a:cubicBezTo>
                  <a:lnTo>
                    <a:pt x="1108" y="1286"/>
                  </a:lnTo>
                  <a:cubicBezTo>
                    <a:pt x="1203" y="1286"/>
                    <a:pt x="1275" y="1215"/>
                    <a:pt x="1275" y="1120"/>
                  </a:cubicBezTo>
                  <a:lnTo>
                    <a:pt x="1275" y="441"/>
                  </a:lnTo>
                  <a:cubicBezTo>
                    <a:pt x="1275" y="393"/>
                    <a:pt x="1322" y="346"/>
                    <a:pt x="1358" y="346"/>
                  </a:cubicBezTo>
                  <a:close/>
                  <a:moveTo>
                    <a:pt x="1394" y="0"/>
                  </a:moveTo>
                  <a:cubicBezTo>
                    <a:pt x="1156" y="0"/>
                    <a:pt x="965" y="203"/>
                    <a:pt x="965" y="441"/>
                  </a:cubicBezTo>
                  <a:lnTo>
                    <a:pt x="965" y="953"/>
                  </a:lnTo>
                  <a:lnTo>
                    <a:pt x="441" y="953"/>
                  </a:lnTo>
                  <a:cubicBezTo>
                    <a:pt x="203" y="953"/>
                    <a:pt x="13" y="1155"/>
                    <a:pt x="13" y="1393"/>
                  </a:cubicBezTo>
                  <a:lnTo>
                    <a:pt x="13" y="1786"/>
                  </a:lnTo>
                  <a:cubicBezTo>
                    <a:pt x="1" y="2013"/>
                    <a:pt x="191" y="2203"/>
                    <a:pt x="429" y="2203"/>
                  </a:cubicBezTo>
                  <a:lnTo>
                    <a:pt x="953" y="2203"/>
                  </a:lnTo>
                  <a:lnTo>
                    <a:pt x="953" y="2727"/>
                  </a:lnTo>
                  <a:cubicBezTo>
                    <a:pt x="953" y="2965"/>
                    <a:pt x="1144" y="3156"/>
                    <a:pt x="1382" y="3156"/>
                  </a:cubicBezTo>
                  <a:lnTo>
                    <a:pt x="1787" y="3156"/>
                  </a:lnTo>
                  <a:cubicBezTo>
                    <a:pt x="2025" y="3156"/>
                    <a:pt x="2215" y="2965"/>
                    <a:pt x="2215" y="2727"/>
                  </a:cubicBezTo>
                  <a:lnTo>
                    <a:pt x="2215" y="2203"/>
                  </a:lnTo>
                  <a:lnTo>
                    <a:pt x="2739" y="2203"/>
                  </a:lnTo>
                  <a:cubicBezTo>
                    <a:pt x="2977" y="2203"/>
                    <a:pt x="3168" y="2013"/>
                    <a:pt x="3168" y="1774"/>
                  </a:cubicBezTo>
                  <a:lnTo>
                    <a:pt x="3168" y="1370"/>
                  </a:lnTo>
                  <a:cubicBezTo>
                    <a:pt x="3168" y="1131"/>
                    <a:pt x="2977" y="941"/>
                    <a:pt x="2739" y="941"/>
                  </a:cubicBezTo>
                  <a:lnTo>
                    <a:pt x="2227" y="941"/>
                  </a:lnTo>
                  <a:lnTo>
                    <a:pt x="2227" y="441"/>
                  </a:lnTo>
                  <a:cubicBezTo>
                    <a:pt x="2227" y="203"/>
                    <a:pt x="2037" y="0"/>
                    <a:pt x="1799" y="0"/>
                  </a:cubicBezTo>
                  <a:close/>
                </a:path>
              </a:pathLst>
            </a:custGeom>
            <a:solidFill>
              <a:srgbClr val="d94169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18" name="CustomShape 36"/>
            <p:cNvSpPr/>
            <p:nvPr/>
          </p:nvSpPr>
          <p:spPr>
            <a:xfrm>
              <a:off x="4935960" y="3818880"/>
              <a:ext cx="574920" cy="533520"/>
            </a:xfrm>
            <a:custGeom>
              <a:avLst/>
              <a:gdLst/>
              <a:ahLst/>
              <a:rect l="l" t="t" r="r" b="b"/>
              <a:pathLst>
                <a:path w="11526" h="9026">
                  <a:moveTo>
                    <a:pt x="7966" y="346"/>
                  </a:moveTo>
                  <a:cubicBezTo>
                    <a:pt x="8228" y="346"/>
                    <a:pt x="8454" y="572"/>
                    <a:pt x="8454" y="834"/>
                  </a:cubicBezTo>
                  <a:lnTo>
                    <a:pt x="8454" y="1203"/>
                  </a:lnTo>
                  <a:lnTo>
                    <a:pt x="7478" y="1203"/>
                  </a:lnTo>
                  <a:lnTo>
                    <a:pt x="7478" y="834"/>
                  </a:lnTo>
                  <a:cubicBezTo>
                    <a:pt x="7478" y="572"/>
                    <a:pt x="7692" y="346"/>
                    <a:pt x="7966" y="346"/>
                  </a:cubicBezTo>
                  <a:close/>
                  <a:moveTo>
                    <a:pt x="8645" y="1548"/>
                  </a:moveTo>
                  <a:lnTo>
                    <a:pt x="8645" y="1703"/>
                  </a:lnTo>
                  <a:lnTo>
                    <a:pt x="7275" y="1703"/>
                  </a:lnTo>
                  <a:lnTo>
                    <a:pt x="7275" y="1548"/>
                  </a:lnTo>
                  <a:close/>
                  <a:moveTo>
                    <a:pt x="6132" y="5894"/>
                  </a:moveTo>
                  <a:lnTo>
                    <a:pt x="6132" y="7192"/>
                  </a:lnTo>
                  <a:lnTo>
                    <a:pt x="4644" y="7192"/>
                  </a:lnTo>
                  <a:cubicBezTo>
                    <a:pt x="4644" y="7180"/>
                    <a:pt x="4632" y="7156"/>
                    <a:pt x="4632" y="7144"/>
                  </a:cubicBezTo>
                  <a:cubicBezTo>
                    <a:pt x="4420" y="6454"/>
                    <a:pt x="3830" y="6114"/>
                    <a:pt x="3240" y="6114"/>
                  </a:cubicBezTo>
                  <a:cubicBezTo>
                    <a:pt x="2639" y="6114"/>
                    <a:pt x="2038" y="6466"/>
                    <a:pt x="1834" y="7156"/>
                  </a:cubicBezTo>
                  <a:cubicBezTo>
                    <a:pt x="1834" y="7180"/>
                    <a:pt x="1822" y="7192"/>
                    <a:pt x="1822" y="7204"/>
                  </a:cubicBezTo>
                  <a:lnTo>
                    <a:pt x="691" y="7204"/>
                  </a:lnTo>
                  <a:cubicBezTo>
                    <a:pt x="489" y="7204"/>
                    <a:pt x="334" y="7061"/>
                    <a:pt x="334" y="6847"/>
                  </a:cubicBezTo>
                  <a:lnTo>
                    <a:pt x="334" y="5894"/>
                  </a:lnTo>
                  <a:close/>
                  <a:moveTo>
                    <a:pt x="11181" y="5906"/>
                  </a:moveTo>
                  <a:lnTo>
                    <a:pt x="11181" y="6847"/>
                  </a:lnTo>
                  <a:cubicBezTo>
                    <a:pt x="11181" y="7037"/>
                    <a:pt x="11026" y="7204"/>
                    <a:pt x="10824" y="7204"/>
                  </a:cubicBezTo>
                  <a:lnTo>
                    <a:pt x="10038" y="7204"/>
                  </a:lnTo>
                  <a:cubicBezTo>
                    <a:pt x="10038" y="7192"/>
                    <a:pt x="10014" y="7180"/>
                    <a:pt x="10014" y="7156"/>
                  </a:cubicBezTo>
                  <a:cubicBezTo>
                    <a:pt x="9823" y="6525"/>
                    <a:pt x="9228" y="6109"/>
                    <a:pt x="8621" y="6109"/>
                  </a:cubicBezTo>
                  <a:cubicBezTo>
                    <a:pt x="8026" y="6109"/>
                    <a:pt x="7430" y="6490"/>
                    <a:pt x="7216" y="7156"/>
                  </a:cubicBezTo>
                  <a:cubicBezTo>
                    <a:pt x="7216" y="7180"/>
                    <a:pt x="7204" y="7192"/>
                    <a:pt x="7204" y="7204"/>
                  </a:cubicBezTo>
                  <a:lnTo>
                    <a:pt x="6466" y="7204"/>
                  </a:lnTo>
                  <a:lnTo>
                    <a:pt x="6466" y="5906"/>
                  </a:lnTo>
                  <a:close/>
                  <a:moveTo>
                    <a:pt x="3215" y="6466"/>
                  </a:moveTo>
                  <a:cubicBezTo>
                    <a:pt x="3823" y="6466"/>
                    <a:pt x="4335" y="6978"/>
                    <a:pt x="4335" y="7573"/>
                  </a:cubicBezTo>
                  <a:cubicBezTo>
                    <a:pt x="4335" y="8192"/>
                    <a:pt x="3835" y="8692"/>
                    <a:pt x="3215" y="8692"/>
                  </a:cubicBezTo>
                  <a:cubicBezTo>
                    <a:pt x="2596" y="8692"/>
                    <a:pt x="2096" y="8192"/>
                    <a:pt x="2096" y="7573"/>
                  </a:cubicBezTo>
                  <a:cubicBezTo>
                    <a:pt x="2096" y="6978"/>
                    <a:pt x="2608" y="6466"/>
                    <a:pt x="3215" y="6466"/>
                  </a:cubicBezTo>
                  <a:close/>
                  <a:moveTo>
                    <a:pt x="8621" y="6466"/>
                  </a:moveTo>
                  <a:cubicBezTo>
                    <a:pt x="9240" y="6466"/>
                    <a:pt x="9740" y="6978"/>
                    <a:pt x="9740" y="7573"/>
                  </a:cubicBezTo>
                  <a:cubicBezTo>
                    <a:pt x="9740" y="8192"/>
                    <a:pt x="9240" y="8692"/>
                    <a:pt x="8621" y="8692"/>
                  </a:cubicBezTo>
                  <a:cubicBezTo>
                    <a:pt x="7990" y="8692"/>
                    <a:pt x="7502" y="8192"/>
                    <a:pt x="7502" y="7573"/>
                  </a:cubicBezTo>
                  <a:cubicBezTo>
                    <a:pt x="7502" y="6966"/>
                    <a:pt x="8014" y="6466"/>
                    <a:pt x="8621" y="6466"/>
                  </a:cubicBezTo>
                  <a:close/>
                  <a:moveTo>
                    <a:pt x="7966" y="1"/>
                  </a:moveTo>
                  <a:cubicBezTo>
                    <a:pt x="7502" y="1"/>
                    <a:pt x="7133" y="370"/>
                    <a:pt x="7133" y="834"/>
                  </a:cubicBezTo>
                  <a:lnTo>
                    <a:pt x="7133" y="1203"/>
                  </a:lnTo>
                  <a:lnTo>
                    <a:pt x="7097" y="1203"/>
                  </a:lnTo>
                  <a:cubicBezTo>
                    <a:pt x="7014" y="1203"/>
                    <a:pt x="6942" y="1275"/>
                    <a:pt x="6942" y="1370"/>
                  </a:cubicBezTo>
                  <a:lnTo>
                    <a:pt x="6942" y="1679"/>
                  </a:lnTo>
                  <a:lnTo>
                    <a:pt x="6466" y="1679"/>
                  </a:lnTo>
                  <a:lnTo>
                    <a:pt x="6466" y="1072"/>
                  </a:lnTo>
                  <a:cubicBezTo>
                    <a:pt x="6466" y="703"/>
                    <a:pt x="6144" y="382"/>
                    <a:pt x="5775" y="382"/>
                  </a:cubicBezTo>
                  <a:lnTo>
                    <a:pt x="2311" y="382"/>
                  </a:lnTo>
                  <a:cubicBezTo>
                    <a:pt x="2215" y="382"/>
                    <a:pt x="2144" y="465"/>
                    <a:pt x="2144" y="548"/>
                  </a:cubicBezTo>
                  <a:cubicBezTo>
                    <a:pt x="2144" y="644"/>
                    <a:pt x="2215" y="715"/>
                    <a:pt x="2311" y="715"/>
                  </a:cubicBezTo>
                  <a:lnTo>
                    <a:pt x="5775" y="715"/>
                  </a:lnTo>
                  <a:cubicBezTo>
                    <a:pt x="5966" y="715"/>
                    <a:pt x="6132" y="870"/>
                    <a:pt x="6132" y="1072"/>
                  </a:cubicBezTo>
                  <a:lnTo>
                    <a:pt x="6132" y="5573"/>
                  </a:lnTo>
                  <a:lnTo>
                    <a:pt x="334" y="5573"/>
                  </a:lnTo>
                  <a:lnTo>
                    <a:pt x="334" y="1072"/>
                  </a:lnTo>
                  <a:cubicBezTo>
                    <a:pt x="334" y="882"/>
                    <a:pt x="477" y="715"/>
                    <a:pt x="691" y="715"/>
                  </a:cubicBezTo>
                  <a:lnTo>
                    <a:pt x="1477" y="715"/>
                  </a:lnTo>
                  <a:cubicBezTo>
                    <a:pt x="1560" y="715"/>
                    <a:pt x="1644" y="644"/>
                    <a:pt x="1644" y="548"/>
                  </a:cubicBezTo>
                  <a:cubicBezTo>
                    <a:pt x="1644" y="465"/>
                    <a:pt x="1560" y="394"/>
                    <a:pt x="1477" y="394"/>
                  </a:cubicBezTo>
                  <a:lnTo>
                    <a:pt x="691" y="394"/>
                  </a:lnTo>
                  <a:cubicBezTo>
                    <a:pt x="310" y="394"/>
                    <a:pt x="1" y="703"/>
                    <a:pt x="1" y="1072"/>
                  </a:cubicBezTo>
                  <a:lnTo>
                    <a:pt x="1" y="6847"/>
                  </a:lnTo>
                  <a:cubicBezTo>
                    <a:pt x="1" y="7216"/>
                    <a:pt x="310" y="7537"/>
                    <a:pt x="691" y="7537"/>
                  </a:cubicBezTo>
                  <a:lnTo>
                    <a:pt x="1775" y="7537"/>
                  </a:lnTo>
                  <a:cubicBezTo>
                    <a:pt x="1763" y="8371"/>
                    <a:pt x="2442" y="9026"/>
                    <a:pt x="3227" y="9026"/>
                  </a:cubicBezTo>
                  <a:cubicBezTo>
                    <a:pt x="4025" y="9026"/>
                    <a:pt x="4704" y="8383"/>
                    <a:pt x="4692" y="7537"/>
                  </a:cubicBezTo>
                  <a:lnTo>
                    <a:pt x="7180" y="7537"/>
                  </a:lnTo>
                  <a:cubicBezTo>
                    <a:pt x="7156" y="8371"/>
                    <a:pt x="7847" y="9026"/>
                    <a:pt x="8633" y="9026"/>
                  </a:cubicBezTo>
                  <a:cubicBezTo>
                    <a:pt x="9419" y="9026"/>
                    <a:pt x="10109" y="8383"/>
                    <a:pt x="10097" y="7537"/>
                  </a:cubicBezTo>
                  <a:lnTo>
                    <a:pt x="10835" y="7537"/>
                  </a:lnTo>
                  <a:cubicBezTo>
                    <a:pt x="11205" y="7537"/>
                    <a:pt x="11526" y="7216"/>
                    <a:pt x="11526" y="6847"/>
                  </a:cubicBezTo>
                  <a:lnTo>
                    <a:pt x="11502" y="4299"/>
                  </a:lnTo>
                  <a:cubicBezTo>
                    <a:pt x="11502" y="4084"/>
                    <a:pt x="11431" y="3870"/>
                    <a:pt x="11276" y="3692"/>
                  </a:cubicBezTo>
                  <a:lnTo>
                    <a:pt x="10657" y="2989"/>
                  </a:lnTo>
                  <a:cubicBezTo>
                    <a:pt x="10626" y="2952"/>
                    <a:pt x="10582" y="2934"/>
                    <a:pt x="10536" y="2934"/>
                  </a:cubicBezTo>
                  <a:cubicBezTo>
                    <a:pt x="10495" y="2934"/>
                    <a:pt x="10453" y="2949"/>
                    <a:pt x="10419" y="2977"/>
                  </a:cubicBezTo>
                  <a:cubicBezTo>
                    <a:pt x="10347" y="3037"/>
                    <a:pt x="10347" y="3144"/>
                    <a:pt x="10407" y="3215"/>
                  </a:cubicBezTo>
                  <a:lnTo>
                    <a:pt x="11026" y="3918"/>
                  </a:lnTo>
                  <a:cubicBezTo>
                    <a:pt x="11121" y="4025"/>
                    <a:pt x="11181" y="4156"/>
                    <a:pt x="11181" y="4287"/>
                  </a:cubicBezTo>
                  <a:lnTo>
                    <a:pt x="11181" y="5549"/>
                  </a:lnTo>
                  <a:lnTo>
                    <a:pt x="6466" y="5549"/>
                  </a:lnTo>
                  <a:lnTo>
                    <a:pt x="6466" y="2013"/>
                  </a:lnTo>
                  <a:lnTo>
                    <a:pt x="9097" y="2013"/>
                  </a:lnTo>
                  <a:cubicBezTo>
                    <a:pt x="9264" y="2013"/>
                    <a:pt x="9407" y="2084"/>
                    <a:pt x="9514" y="2203"/>
                  </a:cubicBezTo>
                  <a:lnTo>
                    <a:pt x="9812" y="2549"/>
                  </a:lnTo>
                  <a:cubicBezTo>
                    <a:pt x="9843" y="2586"/>
                    <a:pt x="9887" y="2604"/>
                    <a:pt x="9932" y="2604"/>
                  </a:cubicBezTo>
                  <a:cubicBezTo>
                    <a:pt x="9973" y="2604"/>
                    <a:pt x="10016" y="2589"/>
                    <a:pt x="10050" y="2560"/>
                  </a:cubicBezTo>
                  <a:cubicBezTo>
                    <a:pt x="10121" y="2501"/>
                    <a:pt x="10121" y="2394"/>
                    <a:pt x="10062" y="2322"/>
                  </a:cubicBezTo>
                  <a:lnTo>
                    <a:pt x="9764" y="1977"/>
                  </a:lnTo>
                  <a:cubicBezTo>
                    <a:pt x="9532" y="1709"/>
                    <a:pt x="9226" y="1676"/>
                    <a:pt x="9077" y="1676"/>
                  </a:cubicBezTo>
                  <a:cubicBezTo>
                    <a:pt x="9028" y="1676"/>
                    <a:pt x="8996" y="1679"/>
                    <a:pt x="8990" y="1679"/>
                  </a:cubicBezTo>
                  <a:lnTo>
                    <a:pt x="8990" y="1370"/>
                  </a:lnTo>
                  <a:cubicBezTo>
                    <a:pt x="8990" y="1275"/>
                    <a:pt x="8919" y="1203"/>
                    <a:pt x="8823" y="1203"/>
                  </a:cubicBezTo>
                  <a:lnTo>
                    <a:pt x="8799" y="1203"/>
                  </a:lnTo>
                  <a:lnTo>
                    <a:pt x="8799" y="834"/>
                  </a:lnTo>
                  <a:cubicBezTo>
                    <a:pt x="8799" y="370"/>
                    <a:pt x="8418" y="1"/>
                    <a:pt x="7966" y="1"/>
                  </a:cubicBezTo>
                  <a:close/>
                </a:path>
              </a:pathLst>
            </a:custGeom>
            <a:solidFill>
              <a:srgbClr val="d94169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" name="Group 1"/>
          <p:cNvGrpSpPr/>
          <p:nvPr/>
        </p:nvGrpSpPr>
        <p:grpSpPr>
          <a:xfrm>
            <a:off x="5666400" y="2002680"/>
            <a:ext cx="3023640" cy="493200"/>
            <a:chOff x="5666400" y="2002680"/>
            <a:chExt cx="3023640" cy="493200"/>
          </a:xfrm>
        </p:grpSpPr>
        <p:sp>
          <p:nvSpPr>
            <p:cNvPr id="820" name="CustomShape 2"/>
            <p:cNvSpPr/>
            <p:nvPr/>
          </p:nvSpPr>
          <p:spPr>
            <a:xfrm>
              <a:off x="5666400" y="2219760"/>
              <a:ext cx="3023640" cy="2761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21" name="CustomShape 3"/>
            <p:cNvSpPr/>
            <p:nvPr/>
          </p:nvSpPr>
          <p:spPr>
            <a:xfrm>
              <a:off x="5666400" y="2002680"/>
              <a:ext cx="3023640" cy="4550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r>
                <a:rPr b="1" lang="es-AR" sz="1200" spc="-1" strike="noStrike">
                  <a:solidFill>
                    <a:srgbClr val="787878"/>
                  </a:solidFill>
                  <a:latin typeface="Arial"/>
                  <a:ea typeface="Arial"/>
                </a:rPr>
                <a:t>Estenosis (ateroesclerosis, suele ser bilateral)</a:t>
              </a:r>
              <a:endParaRPr b="0" lang="es-AR" sz="1200" spc="-1" strike="noStrike">
                <a:latin typeface="Arial"/>
              </a:endParaRPr>
            </a:p>
          </p:txBody>
        </p:sp>
      </p:grpSp>
      <p:sp>
        <p:nvSpPr>
          <p:cNvPr id="822" name="CustomShape 4"/>
          <p:cNvSpPr/>
          <p:nvPr/>
        </p:nvSpPr>
        <p:spPr>
          <a:xfrm>
            <a:off x="5650200" y="2589120"/>
            <a:ext cx="3023640" cy="272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s-AR" sz="1200" spc="-1" strike="noStrike">
                <a:solidFill>
                  <a:srgbClr val="787878"/>
                </a:solidFill>
                <a:latin typeface="Arial"/>
                <a:ea typeface="Arial"/>
              </a:rPr>
              <a:t>Embolismo (FA!!)</a:t>
            </a:r>
            <a:endParaRPr b="0" lang="es-AR" sz="1200" spc="-1" strike="noStrike">
              <a:latin typeface="Arial"/>
            </a:endParaRPr>
          </a:p>
        </p:txBody>
      </p:sp>
      <p:sp>
        <p:nvSpPr>
          <p:cNvPr id="823" name="CustomShape 5"/>
          <p:cNvSpPr/>
          <p:nvPr/>
        </p:nvSpPr>
        <p:spPr>
          <a:xfrm>
            <a:off x="5650200" y="3060000"/>
            <a:ext cx="3023640" cy="272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s-AR" sz="1200" spc="-1" strike="noStrike">
                <a:solidFill>
                  <a:srgbClr val="787878"/>
                </a:solidFill>
                <a:latin typeface="Arial"/>
                <a:ea typeface="Arial"/>
              </a:rPr>
              <a:t>Displasia fibromuscular de la a.renal</a:t>
            </a:r>
            <a:endParaRPr b="0" lang="es-AR" sz="1200" spc="-1" strike="noStrike">
              <a:latin typeface="Arial"/>
            </a:endParaRPr>
          </a:p>
        </p:txBody>
      </p:sp>
      <p:sp>
        <p:nvSpPr>
          <p:cNvPr id="824" name="CustomShape 6"/>
          <p:cNvSpPr/>
          <p:nvPr/>
        </p:nvSpPr>
        <p:spPr>
          <a:xfrm>
            <a:off x="714960" y="127800"/>
            <a:ext cx="7716960" cy="54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 algn="ctr">
              <a:lnSpc>
                <a:spcPct val="100000"/>
              </a:lnSpc>
            </a:pPr>
            <a:r>
              <a:rPr b="0" lang="es-AR" sz="4200" spc="-1" strike="noStrike">
                <a:solidFill>
                  <a:srgbClr val="4d5673"/>
                </a:solidFill>
                <a:latin typeface="Medula One"/>
                <a:ea typeface="Medula One"/>
              </a:rPr>
              <a:t>Bloq. Arteria renal</a:t>
            </a:r>
            <a:endParaRPr b="0" lang="es-AR" sz="4200" spc="-1" strike="noStrike">
              <a:latin typeface="Arial"/>
            </a:endParaRPr>
          </a:p>
        </p:txBody>
      </p:sp>
      <p:pic>
        <p:nvPicPr>
          <p:cNvPr id="825" name="Imagen 29" descr=""/>
          <p:cNvPicPr/>
          <p:nvPr/>
        </p:nvPicPr>
        <p:blipFill>
          <a:blip r:embed="rId1"/>
          <a:stretch/>
        </p:blipFill>
        <p:spPr>
          <a:xfrm>
            <a:off x="570960" y="2042640"/>
            <a:ext cx="3695760" cy="2520360"/>
          </a:xfrm>
          <a:prstGeom prst="rect">
            <a:avLst/>
          </a:prstGeom>
          <a:ln>
            <a:noFill/>
          </a:ln>
        </p:spPr>
      </p:pic>
      <p:pic>
        <p:nvPicPr>
          <p:cNvPr id="826" name="Picture 13" descr=""/>
          <p:cNvPicPr/>
          <p:nvPr/>
        </p:nvPicPr>
        <p:blipFill>
          <a:blip r:embed="rId2"/>
          <a:stretch/>
        </p:blipFill>
        <p:spPr>
          <a:xfrm>
            <a:off x="469440" y="1614600"/>
            <a:ext cx="3957480" cy="3099600"/>
          </a:xfrm>
          <a:prstGeom prst="rect">
            <a:avLst/>
          </a:prstGeom>
          <a:ln>
            <a:noFill/>
          </a:ln>
        </p:spPr>
      </p:pic>
      <p:grpSp>
        <p:nvGrpSpPr>
          <p:cNvPr id="827" name="Group 7"/>
          <p:cNvGrpSpPr/>
          <p:nvPr/>
        </p:nvGrpSpPr>
        <p:grpSpPr>
          <a:xfrm>
            <a:off x="4655880" y="2236320"/>
            <a:ext cx="749520" cy="822960"/>
            <a:chOff x="4655880" y="2236320"/>
            <a:chExt cx="749520" cy="822960"/>
          </a:xfrm>
        </p:grpSpPr>
        <p:sp>
          <p:nvSpPr>
            <p:cNvPr id="828" name="CustomShape 8"/>
            <p:cNvSpPr/>
            <p:nvPr/>
          </p:nvSpPr>
          <p:spPr>
            <a:xfrm>
              <a:off x="5121360" y="2238480"/>
              <a:ext cx="284040" cy="217440"/>
            </a:xfrm>
            <a:custGeom>
              <a:avLst/>
              <a:gdLst/>
              <a:ahLst/>
              <a:rect l="l" t="t" r="r" b="b"/>
              <a:pathLst>
                <a:path w="4388" h="3049">
                  <a:moveTo>
                    <a:pt x="1894" y="0"/>
                  </a:moveTo>
                  <a:cubicBezTo>
                    <a:pt x="1861" y="0"/>
                    <a:pt x="1826" y="8"/>
                    <a:pt x="1792" y="25"/>
                  </a:cubicBezTo>
                  <a:cubicBezTo>
                    <a:pt x="1066" y="501"/>
                    <a:pt x="208" y="1728"/>
                    <a:pt x="30" y="2871"/>
                  </a:cubicBezTo>
                  <a:cubicBezTo>
                    <a:pt x="0" y="2960"/>
                    <a:pt x="86" y="3049"/>
                    <a:pt x="184" y="3049"/>
                  </a:cubicBezTo>
                  <a:cubicBezTo>
                    <a:pt x="204" y="3049"/>
                    <a:pt x="224" y="3045"/>
                    <a:pt x="244" y="3037"/>
                  </a:cubicBezTo>
                  <a:cubicBezTo>
                    <a:pt x="1459" y="2549"/>
                    <a:pt x="2768" y="2216"/>
                    <a:pt x="4114" y="2097"/>
                  </a:cubicBezTo>
                  <a:lnTo>
                    <a:pt x="4221" y="2097"/>
                  </a:lnTo>
                  <a:cubicBezTo>
                    <a:pt x="4316" y="2097"/>
                    <a:pt x="4388" y="2025"/>
                    <a:pt x="4388" y="1930"/>
                  </a:cubicBezTo>
                  <a:cubicBezTo>
                    <a:pt x="4388" y="1847"/>
                    <a:pt x="4316" y="1775"/>
                    <a:pt x="4221" y="1775"/>
                  </a:cubicBezTo>
                  <a:cubicBezTo>
                    <a:pt x="3506" y="1787"/>
                    <a:pt x="1875" y="2085"/>
                    <a:pt x="423" y="2632"/>
                  </a:cubicBezTo>
                  <a:cubicBezTo>
                    <a:pt x="709" y="1573"/>
                    <a:pt x="1494" y="656"/>
                    <a:pt x="1994" y="311"/>
                  </a:cubicBezTo>
                  <a:cubicBezTo>
                    <a:pt x="2066" y="263"/>
                    <a:pt x="2090" y="168"/>
                    <a:pt x="2030" y="73"/>
                  </a:cubicBezTo>
                  <a:cubicBezTo>
                    <a:pt x="2007" y="26"/>
                    <a:pt x="1954" y="0"/>
                    <a:pt x="1894" y="0"/>
                  </a:cubicBezTo>
                  <a:close/>
                </a:path>
              </a:pathLst>
            </a:custGeom>
            <a:solidFill>
              <a:srgbClr val="d94169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29" name="CustomShape 9"/>
            <p:cNvSpPr/>
            <p:nvPr/>
          </p:nvSpPr>
          <p:spPr>
            <a:xfrm>
              <a:off x="4655880" y="2236320"/>
              <a:ext cx="391680" cy="690480"/>
            </a:xfrm>
            <a:custGeom>
              <a:avLst/>
              <a:gdLst/>
              <a:ahLst/>
              <a:rect l="l" t="t" r="r" b="b"/>
              <a:pathLst>
                <a:path w="6049" h="9667">
                  <a:moveTo>
                    <a:pt x="4144" y="5007"/>
                  </a:moveTo>
                  <a:lnTo>
                    <a:pt x="4144" y="5007"/>
                  </a:lnTo>
                  <a:cubicBezTo>
                    <a:pt x="4025" y="5221"/>
                    <a:pt x="4001" y="5317"/>
                    <a:pt x="4013" y="5674"/>
                  </a:cubicBezTo>
                  <a:cubicBezTo>
                    <a:pt x="4025" y="5995"/>
                    <a:pt x="4013" y="6043"/>
                    <a:pt x="3727" y="6281"/>
                  </a:cubicBezTo>
                  <a:cubicBezTo>
                    <a:pt x="3513" y="6460"/>
                    <a:pt x="3453" y="6531"/>
                    <a:pt x="3299" y="6852"/>
                  </a:cubicBezTo>
                  <a:cubicBezTo>
                    <a:pt x="3168" y="7162"/>
                    <a:pt x="3132" y="7186"/>
                    <a:pt x="2763" y="7281"/>
                  </a:cubicBezTo>
                  <a:cubicBezTo>
                    <a:pt x="2477" y="7341"/>
                    <a:pt x="2382" y="7388"/>
                    <a:pt x="2096" y="7626"/>
                  </a:cubicBezTo>
                  <a:cubicBezTo>
                    <a:pt x="2001" y="7698"/>
                    <a:pt x="1917" y="7781"/>
                    <a:pt x="1846" y="7805"/>
                  </a:cubicBezTo>
                  <a:cubicBezTo>
                    <a:pt x="1757" y="7831"/>
                    <a:pt x="1702" y="7841"/>
                    <a:pt x="1660" y="7841"/>
                  </a:cubicBezTo>
                  <a:cubicBezTo>
                    <a:pt x="1607" y="7841"/>
                    <a:pt x="1573" y="7825"/>
                    <a:pt x="1513" y="7805"/>
                  </a:cubicBezTo>
                  <a:cubicBezTo>
                    <a:pt x="1751" y="7483"/>
                    <a:pt x="1977" y="7162"/>
                    <a:pt x="2227" y="6864"/>
                  </a:cubicBezTo>
                  <a:cubicBezTo>
                    <a:pt x="2822" y="6174"/>
                    <a:pt x="3465" y="5555"/>
                    <a:pt x="4144" y="5007"/>
                  </a:cubicBezTo>
                  <a:close/>
                  <a:moveTo>
                    <a:pt x="5864" y="0"/>
                  </a:moveTo>
                  <a:cubicBezTo>
                    <a:pt x="5808" y="0"/>
                    <a:pt x="5754" y="31"/>
                    <a:pt x="5716" y="78"/>
                  </a:cubicBezTo>
                  <a:cubicBezTo>
                    <a:pt x="4858" y="1257"/>
                    <a:pt x="4549" y="2697"/>
                    <a:pt x="4668" y="4174"/>
                  </a:cubicBezTo>
                  <a:cubicBezTo>
                    <a:pt x="2715" y="5543"/>
                    <a:pt x="1144" y="7400"/>
                    <a:pt x="36" y="9424"/>
                  </a:cubicBezTo>
                  <a:cubicBezTo>
                    <a:pt x="1" y="9496"/>
                    <a:pt x="24" y="9603"/>
                    <a:pt x="96" y="9650"/>
                  </a:cubicBezTo>
                  <a:cubicBezTo>
                    <a:pt x="122" y="9661"/>
                    <a:pt x="149" y="9667"/>
                    <a:pt x="175" y="9667"/>
                  </a:cubicBezTo>
                  <a:cubicBezTo>
                    <a:pt x="234" y="9667"/>
                    <a:pt x="289" y="9640"/>
                    <a:pt x="322" y="9591"/>
                  </a:cubicBezTo>
                  <a:cubicBezTo>
                    <a:pt x="608" y="9067"/>
                    <a:pt x="917" y="8579"/>
                    <a:pt x="1251" y="8103"/>
                  </a:cubicBezTo>
                  <a:cubicBezTo>
                    <a:pt x="1424" y="8111"/>
                    <a:pt x="1483" y="8176"/>
                    <a:pt x="1641" y="8176"/>
                  </a:cubicBezTo>
                  <a:cubicBezTo>
                    <a:pt x="1711" y="8176"/>
                    <a:pt x="1801" y="8163"/>
                    <a:pt x="1929" y="8126"/>
                  </a:cubicBezTo>
                  <a:cubicBezTo>
                    <a:pt x="2179" y="8055"/>
                    <a:pt x="2358" y="7805"/>
                    <a:pt x="2584" y="7686"/>
                  </a:cubicBezTo>
                  <a:cubicBezTo>
                    <a:pt x="2644" y="7650"/>
                    <a:pt x="2739" y="7626"/>
                    <a:pt x="2834" y="7603"/>
                  </a:cubicBezTo>
                  <a:cubicBezTo>
                    <a:pt x="3311" y="7507"/>
                    <a:pt x="3430" y="7388"/>
                    <a:pt x="3608" y="6983"/>
                  </a:cubicBezTo>
                  <a:cubicBezTo>
                    <a:pt x="3727" y="6710"/>
                    <a:pt x="3763" y="6698"/>
                    <a:pt x="3942" y="6531"/>
                  </a:cubicBezTo>
                  <a:cubicBezTo>
                    <a:pt x="4323" y="6221"/>
                    <a:pt x="4370" y="6079"/>
                    <a:pt x="4358" y="5662"/>
                  </a:cubicBezTo>
                  <a:cubicBezTo>
                    <a:pt x="4346" y="5364"/>
                    <a:pt x="4358" y="5317"/>
                    <a:pt x="4477" y="5090"/>
                  </a:cubicBezTo>
                  <a:cubicBezTo>
                    <a:pt x="4549" y="4959"/>
                    <a:pt x="4620" y="4793"/>
                    <a:pt x="4644" y="4614"/>
                  </a:cubicBezTo>
                  <a:lnTo>
                    <a:pt x="4954" y="4388"/>
                  </a:lnTo>
                  <a:cubicBezTo>
                    <a:pt x="5001" y="4364"/>
                    <a:pt x="5025" y="4305"/>
                    <a:pt x="5025" y="4245"/>
                  </a:cubicBezTo>
                  <a:cubicBezTo>
                    <a:pt x="4894" y="2840"/>
                    <a:pt x="5180" y="1435"/>
                    <a:pt x="5989" y="268"/>
                  </a:cubicBezTo>
                  <a:cubicBezTo>
                    <a:pt x="6049" y="197"/>
                    <a:pt x="6025" y="90"/>
                    <a:pt x="5954" y="30"/>
                  </a:cubicBezTo>
                  <a:cubicBezTo>
                    <a:pt x="5924" y="9"/>
                    <a:pt x="5894" y="0"/>
                    <a:pt x="5864" y="0"/>
                  </a:cubicBezTo>
                  <a:close/>
                </a:path>
              </a:pathLst>
            </a:custGeom>
            <a:solidFill>
              <a:srgbClr val="d94169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30" name="CustomShape 10"/>
            <p:cNvSpPr/>
            <p:nvPr/>
          </p:nvSpPr>
          <p:spPr>
            <a:xfrm>
              <a:off x="4777920" y="2833560"/>
              <a:ext cx="38160" cy="41760"/>
            </a:xfrm>
            <a:custGeom>
              <a:avLst/>
              <a:gdLst/>
              <a:ahLst/>
              <a:rect l="l" t="t" r="r" b="b"/>
              <a:pathLst>
                <a:path w="597" h="596">
                  <a:moveTo>
                    <a:pt x="298" y="1"/>
                  </a:moveTo>
                  <a:cubicBezTo>
                    <a:pt x="144" y="1"/>
                    <a:pt x="1" y="132"/>
                    <a:pt x="1" y="298"/>
                  </a:cubicBezTo>
                  <a:cubicBezTo>
                    <a:pt x="1" y="465"/>
                    <a:pt x="144" y="596"/>
                    <a:pt x="298" y="596"/>
                  </a:cubicBezTo>
                  <a:cubicBezTo>
                    <a:pt x="465" y="596"/>
                    <a:pt x="596" y="465"/>
                    <a:pt x="596" y="298"/>
                  </a:cubicBezTo>
                  <a:cubicBezTo>
                    <a:pt x="596" y="132"/>
                    <a:pt x="465" y="1"/>
                    <a:pt x="298" y="1"/>
                  </a:cubicBezTo>
                  <a:close/>
                </a:path>
              </a:pathLst>
            </a:custGeom>
            <a:solidFill>
              <a:srgbClr val="d94169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31" name="CustomShape 11"/>
            <p:cNvSpPr/>
            <p:nvPr/>
          </p:nvSpPr>
          <p:spPr>
            <a:xfrm>
              <a:off x="5053680" y="2325960"/>
              <a:ext cx="37800" cy="42120"/>
            </a:xfrm>
            <a:custGeom>
              <a:avLst/>
              <a:gdLst/>
              <a:ahLst/>
              <a:rect l="l" t="t" r="r" b="b"/>
              <a:pathLst>
                <a:path w="596" h="599">
                  <a:moveTo>
                    <a:pt x="332" y="1"/>
                  </a:moveTo>
                  <a:cubicBezTo>
                    <a:pt x="321" y="1"/>
                    <a:pt x="309" y="2"/>
                    <a:pt x="298" y="4"/>
                  </a:cubicBezTo>
                  <a:cubicBezTo>
                    <a:pt x="131" y="4"/>
                    <a:pt x="0" y="134"/>
                    <a:pt x="0" y="301"/>
                  </a:cubicBezTo>
                  <a:cubicBezTo>
                    <a:pt x="0" y="456"/>
                    <a:pt x="131" y="599"/>
                    <a:pt x="298" y="599"/>
                  </a:cubicBezTo>
                  <a:cubicBezTo>
                    <a:pt x="453" y="599"/>
                    <a:pt x="596" y="456"/>
                    <a:pt x="596" y="301"/>
                  </a:cubicBezTo>
                  <a:cubicBezTo>
                    <a:pt x="596" y="136"/>
                    <a:pt x="473" y="1"/>
                    <a:pt x="332" y="1"/>
                  </a:cubicBezTo>
                  <a:close/>
                </a:path>
              </a:pathLst>
            </a:custGeom>
            <a:solidFill>
              <a:srgbClr val="d94169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32" name="CustomShape 12"/>
            <p:cNvSpPr/>
            <p:nvPr/>
          </p:nvSpPr>
          <p:spPr>
            <a:xfrm>
              <a:off x="5140080" y="2531160"/>
              <a:ext cx="38160" cy="42120"/>
            </a:xfrm>
            <a:custGeom>
              <a:avLst/>
              <a:gdLst/>
              <a:ahLst/>
              <a:rect l="l" t="t" r="r" b="b"/>
              <a:pathLst>
                <a:path w="597" h="597">
                  <a:moveTo>
                    <a:pt x="298" y="1"/>
                  </a:moveTo>
                  <a:cubicBezTo>
                    <a:pt x="132" y="1"/>
                    <a:pt x="1" y="132"/>
                    <a:pt x="1" y="299"/>
                  </a:cubicBezTo>
                  <a:cubicBezTo>
                    <a:pt x="1" y="465"/>
                    <a:pt x="132" y="596"/>
                    <a:pt x="298" y="596"/>
                  </a:cubicBezTo>
                  <a:cubicBezTo>
                    <a:pt x="465" y="596"/>
                    <a:pt x="596" y="465"/>
                    <a:pt x="596" y="299"/>
                  </a:cubicBezTo>
                  <a:cubicBezTo>
                    <a:pt x="596" y="132"/>
                    <a:pt x="465" y="1"/>
                    <a:pt x="298" y="1"/>
                  </a:cubicBezTo>
                  <a:close/>
                </a:path>
              </a:pathLst>
            </a:custGeom>
            <a:solidFill>
              <a:srgbClr val="d94169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33" name="CustomShape 13"/>
            <p:cNvSpPr/>
            <p:nvPr/>
          </p:nvSpPr>
          <p:spPr>
            <a:xfrm>
              <a:off x="5012640" y="2489400"/>
              <a:ext cx="37800" cy="41760"/>
            </a:xfrm>
            <a:custGeom>
              <a:avLst/>
              <a:gdLst/>
              <a:ahLst/>
              <a:rect l="l" t="t" r="r" b="b"/>
              <a:pathLst>
                <a:path w="596" h="596">
                  <a:moveTo>
                    <a:pt x="298" y="1"/>
                  </a:moveTo>
                  <a:cubicBezTo>
                    <a:pt x="131" y="1"/>
                    <a:pt x="0" y="131"/>
                    <a:pt x="0" y="298"/>
                  </a:cubicBezTo>
                  <a:cubicBezTo>
                    <a:pt x="0" y="465"/>
                    <a:pt x="131" y="596"/>
                    <a:pt x="298" y="596"/>
                  </a:cubicBezTo>
                  <a:cubicBezTo>
                    <a:pt x="465" y="596"/>
                    <a:pt x="596" y="465"/>
                    <a:pt x="596" y="298"/>
                  </a:cubicBezTo>
                  <a:cubicBezTo>
                    <a:pt x="596" y="131"/>
                    <a:pt x="465" y="1"/>
                    <a:pt x="298" y="1"/>
                  </a:cubicBezTo>
                  <a:close/>
                </a:path>
              </a:pathLst>
            </a:custGeom>
            <a:solidFill>
              <a:srgbClr val="d94169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34" name="CustomShape 14"/>
            <p:cNvSpPr/>
            <p:nvPr/>
          </p:nvSpPr>
          <p:spPr>
            <a:xfrm>
              <a:off x="4958640" y="2658240"/>
              <a:ext cx="38160" cy="42120"/>
            </a:xfrm>
            <a:custGeom>
              <a:avLst/>
              <a:gdLst/>
              <a:ahLst/>
              <a:rect l="l" t="t" r="r" b="b"/>
              <a:pathLst>
                <a:path w="597" h="597">
                  <a:moveTo>
                    <a:pt x="298" y="1"/>
                  </a:moveTo>
                  <a:cubicBezTo>
                    <a:pt x="132" y="1"/>
                    <a:pt x="1" y="132"/>
                    <a:pt x="1" y="299"/>
                  </a:cubicBezTo>
                  <a:cubicBezTo>
                    <a:pt x="1" y="453"/>
                    <a:pt x="132" y="596"/>
                    <a:pt x="298" y="596"/>
                  </a:cubicBezTo>
                  <a:cubicBezTo>
                    <a:pt x="465" y="596"/>
                    <a:pt x="596" y="453"/>
                    <a:pt x="596" y="299"/>
                  </a:cubicBezTo>
                  <a:cubicBezTo>
                    <a:pt x="596" y="132"/>
                    <a:pt x="465" y="1"/>
                    <a:pt x="298" y="1"/>
                  </a:cubicBezTo>
                  <a:close/>
                </a:path>
              </a:pathLst>
            </a:custGeom>
            <a:solidFill>
              <a:srgbClr val="d94169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35" name="CustomShape 15"/>
            <p:cNvSpPr/>
            <p:nvPr/>
          </p:nvSpPr>
          <p:spPr>
            <a:xfrm>
              <a:off x="5293800" y="2432520"/>
              <a:ext cx="37800" cy="42120"/>
            </a:xfrm>
            <a:custGeom>
              <a:avLst/>
              <a:gdLst/>
              <a:ahLst/>
              <a:rect l="l" t="t" r="r" b="b"/>
              <a:pathLst>
                <a:path w="596" h="597">
                  <a:moveTo>
                    <a:pt x="298" y="1"/>
                  </a:moveTo>
                  <a:cubicBezTo>
                    <a:pt x="131" y="1"/>
                    <a:pt x="0" y="132"/>
                    <a:pt x="0" y="298"/>
                  </a:cubicBezTo>
                  <a:cubicBezTo>
                    <a:pt x="0" y="453"/>
                    <a:pt x="131" y="596"/>
                    <a:pt x="298" y="596"/>
                  </a:cubicBezTo>
                  <a:cubicBezTo>
                    <a:pt x="464" y="596"/>
                    <a:pt x="595" y="453"/>
                    <a:pt x="595" y="298"/>
                  </a:cubicBezTo>
                  <a:cubicBezTo>
                    <a:pt x="595" y="132"/>
                    <a:pt x="464" y="1"/>
                    <a:pt x="298" y="1"/>
                  </a:cubicBezTo>
                  <a:close/>
                </a:path>
              </a:pathLst>
            </a:custGeom>
            <a:solidFill>
              <a:srgbClr val="d94169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36" name="CustomShape 16"/>
            <p:cNvSpPr/>
            <p:nvPr/>
          </p:nvSpPr>
          <p:spPr>
            <a:xfrm>
              <a:off x="4684680" y="2983320"/>
              <a:ext cx="37800" cy="42120"/>
            </a:xfrm>
            <a:custGeom>
              <a:avLst/>
              <a:gdLst/>
              <a:ahLst/>
              <a:rect l="l" t="t" r="r" b="b"/>
              <a:pathLst>
                <a:path w="596" h="597">
                  <a:moveTo>
                    <a:pt x="317" y="0"/>
                  </a:moveTo>
                  <a:cubicBezTo>
                    <a:pt x="311" y="0"/>
                    <a:pt x="304" y="1"/>
                    <a:pt x="298" y="1"/>
                  </a:cubicBezTo>
                  <a:cubicBezTo>
                    <a:pt x="131" y="1"/>
                    <a:pt x="0" y="132"/>
                    <a:pt x="0" y="299"/>
                  </a:cubicBezTo>
                  <a:cubicBezTo>
                    <a:pt x="0" y="465"/>
                    <a:pt x="131" y="596"/>
                    <a:pt x="298" y="596"/>
                  </a:cubicBezTo>
                  <a:cubicBezTo>
                    <a:pt x="464" y="596"/>
                    <a:pt x="595" y="465"/>
                    <a:pt x="595" y="299"/>
                  </a:cubicBezTo>
                  <a:cubicBezTo>
                    <a:pt x="595" y="139"/>
                    <a:pt x="474" y="0"/>
                    <a:pt x="317" y="0"/>
                  </a:cubicBezTo>
                  <a:close/>
                </a:path>
              </a:pathLst>
            </a:custGeom>
            <a:solidFill>
              <a:srgbClr val="d94169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37" name="CustomShape 17"/>
            <p:cNvSpPr/>
            <p:nvPr/>
          </p:nvSpPr>
          <p:spPr>
            <a:xfrm>
              <a:off x="4714560" y="2876760"/>
              <a:ext cx="37800" cy="42120"/>
            </a:xfrm>
            <a:custGeom>
              <a:avLst/>
              <a:gdLst/>
              <a:ahLst/>
              <a:rect l="l" t="t" r="r" b="b"/>
              <a:pathLst>
                <a:path w="596" h="597">
                  <a:moveTo>
                    <a:pt x="319" y="0"/>
                  </a:moveTo>
                  <a:cubicBezTo>
                    <a:pt x="312" y="0"/>
                    <a:pt x="305" y="0"/>
                    <a:pt x="298" y="1"/>
                  </a:cubicBezTo>
                  <a:cubicBezTo>
                    <a:pt x="131" y="1"/>
                    <a:pt x="0" y="132"/>
                    <a:pt x="0" y="298"/>
                  </a:cubicBezTo>
                  <a:cubicBezTo>
                    <a:pt x="0" y="465"/>
                    <a:pt x="131" y="596"/>
                    <a:pt x="298" y="596"/>
                  </a:cubicBezTo>
                  <a:cubicBezTo>
                    <a:pt x="465" y="596"/>
                    <a:pt x="596" y="465"/>
                    <a:pt x="596" y="298"/>
                  </a:cubicBezTo>
                  <a:cubicBezTo>
                    <a:pt x="596" y="127"/>
                    <a:pt x="476" y="0"/>
                    <a:pt x="319" y="0"/>
                  </a:cubicBezTo>
                  <a:close/>
                </a:path>
              </a:pathLst>
            </a:custGeom>
            <a:solidFill>
              <a:srgbClr val="d94169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38" name="CustomShape 18"/>
            <p:cNvSpPr/>
            <p:nvPr/>
          </p:nvSpPr>
          <p:spPr>
            <a:xfrm>
              <a:off x="4754160" y="2944080"/>
              <a:ext cx="37800" cy="41760"/>
            </a:xfrm>
            <a:custGeom>
              <a:avLst/>
              <a:gdLst/>
              <a:ahLst/>
              <a:rect l="l" t="t" r="r" b="b"/>
              <a:pathLst>
                <a:path w="596" h="596">
                  <a:moveTo>
                    <a:pt x="298" y="0"/>
                  </a:moveTo>
                  <a:cubicBezTo>
                    <a:pt x="132" y="0"/>
                    <a:pt x="1" y="131"/>
                    <a:pt x="1" y="298"/>
                  </a:cubicBezTo>
                  <a:cubicBezTo>
                    <a:pt x="1" y="465"/>
                    <a:pt x="132" y="596"/>
                    <a:pt x="298" y="596"/>
                  </a:cubicBezTo>
                  <a:cubicBezTo>
                    <a:pt x="465" y="596"/>
                    <a:pt x="596" y="465"/>
                    <a:pt x="596" y="298"/>
                  </a:cubicBezTo>
                  <a:cubicBezTo>
                    <a:pt x="596" y="131"/>
                    <a:pt x="465" y="0"/>
                    <a:pt x="298" y="0"/>
                  </a:cubicBezTo>
                  <a:close/>
                </a:path>
              </a:pathLst>
            </a:custGeom>
            <a:solidFill>
              <a:srgbClr val="d94169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39" name="CustomShape 19"/>
            <p:cNvSpPr/>
            <p:nvPr/>
          </p:nvSpPr>
          <p:spPr>
            <a:xfrm>
              <a:off x="4775040" y="2598480"/>
              <a:ext cx="423360" cy="460800"/>
            </a:xfrm>
            <a:custGeom>
              <a:avLst/>
              <a:gdLst/>
              <a:ahLst/>
              <a:rect l="l" t="t" r="r" b="b"/>
              <a:pathLst>
                <a:path w="6537" h="6456">
                  <a:moveTo>
                    <a:pt x="2893" y="2275"/>
                  </a:moveTo>
                  <a:cubicBezTo>
                    <a:pt x="2131" y="3001"/>
                    <a:pt x="1512" y="3763"/>
                    <a:pt x="917" y="4703"/>
                  </a:cubicBezTo>
                  <a:cubicBezTo>
                    <a:pt x="905" y="4656"/>
                    <a:pt x="905" y="4596"/>
                    <a:pt x="929" y="4442"/>
                  </a:cubicBezTo>
                  <a:cubicBezTo>
                    <a:pt x="941" y="4370"/>
                    <a:pt x="1036" y="4287"/>
                    <a:pt x="1107" y="4191"/>
                  </a:cubicBezTo>
                  <a:cubicBezTo>
                    <a:pt x="1357" y="3906"/>
                    <a:pt x="1393" y="3822"/>
                    <a:pt x="1453" y="3525"/>
                  </a:cubicBezTo>
                  <a:cubicBezTo>
                    <a:pt x="1524" y="3168"/>
                    <a:pt x="1572" y="3120"/>
                    <a:pt x="1881" y="2989"/>
                  </a:cubicBezTo>
                  <a:cubicBezTo>
                    <a:pt x="2191" y="2858"/>
                    <a:pt x="2274" y="2775"/>
                    <a:pt x="2453" y="2560"/>
                  </a:cubicBezTo>
                  <a:cubicBezTo>
                    <a:pt x="2643" y="2322"/>
                    <a:pt x="2703" y="2275"/>
                    <a:pt x="2893" y="2275"/>
                  </a:cubicBezTo>
                  <a:close/>
                  <a:moveTo>
                    <a:pt x="6351" y="0"/>
                  </a:moveTo>
                  <a:cubicBezTo>
                    <a:pt x="6331" y="0"/>
                    <a:pt x="6309" y="4"/>
                    <a:pt x="6287" y="12"/>
                  </a:cubicBezTo>
                  <a:cubicBezTo>
                    <a:pt x="5144" y="453"/>
                    <a:pt x="4191" y="1072"/>
                    <a:pt x="3251" y="1917"/>
                  </a:cubicBezTo>
                  <a:cubicBezTo>
                    <a:pt x="3154" y="1917"/>
                    <a:pt x="3059" y="1911"/>
                    <a:pt x="2965" y="1911"/>
                  </a:cubicBezTo>
                  <a:cubicBezTo>
                    <a:pt x="2841" y="1911"/>
                    <a:pt x="2718" y="1923"/>
                    <a:pt x="2596" y="1977"/>
                  </a:cubicBezTo>
                  <a:cubicBezTo>
                    <a:pt x="2310" y="2108"/>
                    <a:pt x="2179" y="2406"/>
                    <a:pt x="2012" y="2525"/>
                  </a:cubicBezTo>
                  <a:cubicBezTo>
                    <a:pt x="1941" y="2584"/>
                    <a:pt x="1846" y="2620"/>
                    <a:pt x="1750" y="2656"/>
                  </a:cubicBezTo>
                  <a:cubicBezTo>
                    <a:pt x="1346" y="2834"/>
                    <a:pt x="1238" y="2941"/>
                    <a:pt x="1119" y="3430"/>
                  </a:cubicBezTo>
                  <a:cubicBezTo>
                    <a:pt x="1072" y="3668"/>
                    <a:pt x="1060" y="3715"/>
                    <a:pt x="857" y="3953"/>
                  </a:cubicBezTo>
                  <a:cubicBezTo>
                    <a:pt x="750" y="4072"/>
                    <a:pt x="643" y="4191"/>
                    <a:pt x="595" y="4334"/>
                  </a:cubicBezTo>
                  <a:cubicBezTo>
                    <a:pt x="464" y="4799"/>
                    <a:pt x="643" y="4775"/>
                    <a:pt x="631" y="5073"/>
                  </a:cubicBezTo>
                  <a:cubicBezTo>
                    <a:pt x="631" y="5084"/>
                    <a:pt x="643" y="5084"/>
                    <a:pt x="643" y="5096"/>
                  </a:cubicBezTo>
                  <a:cubicBezTo>
                    <a:pt x="381" y="5549"/>
                    <a:pt x="179" y="5942"/>
                    <a:pt x="48" y="6216"/>
                  </a:cubicBezTo>
                  <a:cubicBezTo>
                    <a:pt x="0" y="6299"/>
                    <a:pt x="48" y="6394"/>
                    <a:pt x="143" y="6442"/>
                  </a:cubicBezTo>
                  <a:cubicBezTo>
                    <a:pt x="164" y="6451"/>
                    <a:pt x="186" y="6455"/>
                    <a:pt x="208" y="6455"/>
                  </a:cubicBezTo>
                  <a:cubicBezTo>
                    <a:pt x="271" y="6455"/>
                    <a:pt x="331" y="6417"/>
                    <a:pt x="357" y="6347"/>
                  </a:cubicBezTo>
                  <a:cubicBezTo>
                    <a:pt x="643" y="5739"/>
                    <a:pt x="1274" y="4549"/>
                    <a:pt x="2322" y="3322"/>
                  </a:cubicBezTo>
                  <a:cubicBezTo>
                    <a:pt x="3620" y="1834"/>
                    <a:pt x="4846" y="929"/>
                    <a:pt x="6406" y="322"/>
                  </a:cubicBezTo>
                  <a:cubicBezTo>
                    <a:pt x="6489" y="286"/>
                    <a:pt x="6537" y="191"/>
                    <a:pt x="6489" y="96"/>
                  </a:cubicBezTo>
                  <a:cubicBezTo>
                    <a:pt x="6471" y="41"/>
                    <a:pt x="6418" y="0"/>
                    <a:pt x="6351" y="0"/>
                  </a:cubicBezTo>
                  <a:close/>
                </a:path>
              </a:pathLst>
            </a:custGeom>
            <a:solidFill>
              <a:srgbClr val="d94169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40" name="CustomShape 20"/>
            <p:cNvSpPr/>
            <p:nvPr/>
          </p:nvSpPr>
          <p:spPr>
            <a:xfrm>
              <a:off x="5214960" y="2540520"/>
              <a:ext cx="190080" cy="63360"/>
            </a:xfrm>
            <a:custGeom>
              <a:avLst/>
              <a:gdLst/>
              <a:ahLst/>
              <a:rect l="l" t="t" r="r" b="b"/>
              <a:pathLst>
                <a:path w="2944" h="894">
                  <a:moveTo>
                    <a:pt x="2772" y="1"/>
                  </a:moveTo>
                  <a:cubicBezTo>
                    <a:pt x="2765" y="1"/>
                    <a:pt x="2759" y="1"/>
                    <a:pt x="2753" y="2"/>
                  </a:cubicBezTo>
                  <a:cubicBezTo>
                    <a:pt x="1860" y="97"/>
                    <a:pt x="991" y="288"/>
                    <a:pt x="193" y="573"/>
                  </a:cubicBezTo>
                  <a:cubicBezTo>
                    <a:pt x="1" y="638"/>
                    <a:pt x="67" y="894"/>
                    <a:pt x="230" y="894"/>
                  </a:cubicBezTo>
                  <a:cubicBezTo>
                    <a:pt x="248" y="894"/>
                    <a:pt x="268" y="890"/>
                    <a:pt x="288" y="883"/>
                  </a:cubicBezTo>
                  <a:cubicBezTo>
                    <a:pt x="1086" y="609"/>
                    <a:pt x="1920" y="419"/>
                    <a:pt x="2777" y="335"/>
                  </a:cubicBezTo>
                  <a:cubicBezTo>
                    <a:pt x="2872" y="311"/>
                    <a:pt x="2944" y="240"/>
                    <a:pt x="2932" y="157"/>
                  </a:cubicBezTo>
                  <a:cubicBezTo>
                    <a:pt x="2932" y="68"/>
                    <a:pt x="2850" y="1"/>
                    <a:pt x="2772" y="1"/>
                  </a:cubicBezTo>
                  <a:close/>
                </a:path>
              </a:pathLst>
            </a:custGeom>
            <a:solidFill>
              <a:srgbClr val="d94169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1" name="Group 1"/>
          <p:cNvGrpSpPr/>
          <p:nvPr/>
        </p:nvGrpSpPr>
        <p:grpSpPr>
          <a:xfrm>
            <a:off x="4445280" y="1241640"/>
            <a:ext cx="5367960" cy="3074040"/>
            <a:chOff x="4445280" y="1241640"/>
            <a:chExt cx="5367960" cy="3074040"/>
          </a:xfrm>
        </p:grpSpPr>
        <p:sp>
          <p:nvSpPr>
            <p:cNvPr id="842" name="CustomShape 2"/>
            <p:cNvSpPr/>
            <p:nvPr/>
          </p:nvSpPr>
          <p:spPr>
            <a:xfrm>
              <a:off x="5663880" y="1998000"/>
              <a:ext cx="4149360" cy="2134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43" name="CustomShape 3"/>
            <p:cNvSpPr/>
            <p:nvPr/>
          </p:nvSpPr>
          <p:spPr>
            <a:xfrm>
              <a:off x="4445280" y="1241640"/>
              <a:ext cx="4149360" cy="30740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r>
                <a:rPr b="0" lang="es-AR" sz="1600" spc="-1" strike="noStrike">
                  <a:solidFill>
                    <a:srgbClr val="000000"/>
                  </a:solidFill>
                  <a:latin typeface="Abel"/>
                  <a:ea typeface="Arial"/>
                </a:rPr>
                <a:t>• </a:t>
              </a:r>
              <a:r>
                <a:rPr b="0" lang="es-AR" sz="1400" spc="-1" strike="noStrike">
                  <a:solidFill>
                    <a:srgbClr val="4d5673"/>
                  </a:solidFill>
                  <a:latin typeface="Arial"/>
                  <a:ea typeface="Arial"/>
                </a:rPr>
                <a:t>Sx Hepatorrenal: HT portal, higado sintetiza vasodilatadores, va a circ sistemica, vasodilata, dism presión arterial, causa VC intensa de AA (miogenica), SRAA lo empeora, ADH y Aldosterona causa retención Na y H2O, dism diuresis</a:t>
              </a:r>
              <a:endParaRPr b="0" lang="es-AR" sz="14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br/>
              <a:r>
                <a:rPr b="0" lang="es-AR" sz="1400" spc="-1" strike="noStrike">
                  <a:solidFill>
                    <a:srgbClr val="4d5673"/>
                  </a:solidFill>
                  <a:latin typeface="Arial"/>
                  <a:ea typeface="Arial"/>
                </a:rPr>
                <a:t>• </a:t>
              </a:r>
              <a:r>
                <a:rPr b="0" lang="es-AR" sz="1400" spc="-1" strike="noStrike">
                  <a:solidFill>
                    <a:srgbClr val="4d5673"/>
                  </a:solidFill>
                  <a:latin typeface="Arial"/>
                  <a:ea typeface="Arial"/>
                </a:rPr>
                <a:t>AINES: inh prod prostaglandinas, no hay vd, vc AA</a:t>
              </a:r>
              <a:endParaRPr b="0" lang="es-AR" sz="14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br/>
              <a:r>
                <a:rPr b="0" lang="es-AR" sz="1400" spc="-1" strike="noStrike">
                  <a:solidFill>
                    <a:srgbClr val="4d5673"/>
                  </a:solidFill>
                  <a:latin typeface="Arial"/>
                  <a:ea typeface="Arial"/>
                </a:rPr>
                <a:t>• </a:t>
              </a:r>
              <a:r>
                <a:rPr b="0" lang="es-AR" sz="1400" spc="-1" strike="noStrike">
                  <a:solidFill>
                    <a:srgbClr val="4d5673"/>
                  </a:solidFill>
                  <a:latin typeface="Arial"/>
                  <a:ea typeface="Arial"/>
                </a:rPr>
                <a:t>HiperCa (neoplasia, hiper PTH): induce vc</a:t>
              </a:r>
              <a:endParaRPr b="0" lang="es-AR" sz="140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br/>
              <a:r>
                <a:rPr b="0" lang="es-AR" sz="1400" spc="-1" strike="noStrike">
                  <a:solidFill>
                    <a:srgbClr val="4d5673"/>
                  </a:solidFill>
                  <a:latin typeface="Arial"/>
                  <a:ea typeface="Arial"/>
                </a:rPr>
                <a:t>• </a:t>
              </a:r>
              <a:r>
                <a:rPr b="0" lang="es-AR" sz="1400" spc="-1" strike="noStrike">
                  <a:solidFill>
                    <a:srgbClr val="4d5673"/>
                  </a:solidFill>
                  <a:latin typeface="Arial"/>
                  <a:ea typeface="Arial"/>
                </a:rPr>
                <a:t>IECA: inh AG2, causa vd AE</a:t>
              </a:r>
              <a:endParaRPr b="0" lang="es-AR" sz="1400" spc="-1" strike="noStrike">
                <a:latin typeface="Arial"/>
              </a:endParaRPr>
            </a:p>
          </p:txBody>
        </p:sp>
      </p:grpSp>
      <p:sp>
        <p:nvSpPr>
          <p:cNvPr id="844" name="CustomShape 4"/>
          <p:cNvSpPr/>
          <p:nvPr/>
        </p:nvSpPr>
        <p:spPr>
          <a:xfrm>
            <a:off x="714960" y="127800"/>
            <a:ext cx="7716960" cy="54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 algn="ctr">
              <a:lnSpc>
                <a:spcPct val="100000"/>
              </a:lnSpc>
            </a:pPr>
            <a:r>
              <a:rPr b="0" lang="es-AR" sz="4200" spc="-1" strike="noStrike">
                <a:solidFill>
                  <a:srgbClr val="4d5673"/>
                </a:solidFill>
                <a:latin typeface="Medula One"/>
                <a:ea typeface="Medula One"/>
              </a:rPr>
              <a:t>VC AA, VD AE -&gt; Dism FG</a:t>
            </a:r>
            <a:endParaRPr b="0" lang="es-AR" sz="4200" spc="-1" strike="noStrike">
              <a:latin typeface="Arial"/>
            </a:endParaRPr>
          </a:p>
        </p:txBody>
      </p:sp>
      <p:pic>
        <p:nvPicPr>
          <p:cNvPr id="845" name="Picture 4" descr=""/>
          <p:cNvPicPr/>
          <p:nvPr/>
        </p:nvPicPr>
        <p:blipFill>
          <a:blip r:embed="rId1"/>
          <a:stretch/>
        </p:blipFill>
        <p:spPr>
          <a:xfrm>
            <a:off x="1092600" y="1201680"/>
            <a:ext cx="2944440" cy="34351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e0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CustomShape 1"/>
          <p:cNvSpPr/>
          <p:nvPr/>
        </p:nvSpPr>
        <p:spPr>
          <a:xfrm>
            <a:off x="2185920" y="2975760"/>
            <a:ext cx="981360" cy="1039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b">
            <a:noAutofit/>
          </a:bodyPr>
          <a:p>
            <a:pPr algn="ctr">
              <a:lnSpc>
                <a:spcPct val="100000"/>
              </a:lnSpc>
            </a:pPr>
            <a:r>
              <a:rPr b="0" lang="es-AR" sz="7700" spc="-1" strike="noStrike">
                <a:solidFill>
                  <a:srgbClr val="d94169"/>
                </a:solidFill>
                <a:latin typeface="Medula One"/>
                <a:ea typeface="Medula One"/>
              </a:rPr>
              <a:t>2</a:t>
            </a:r>
            <a:endParaRPr b="0" lang="es-AR" sz="7700" spc="-1" strike="noStrike">
              <a:latin typeface="Arial"/>
            </a:endParaRPr>
          </a:p>
        </p:txBody>
      </p:sp>
      <p:sp>
        <p:nvSpPr>
          <p:cNvPr id="847" name="CustomShape 2"/>
          <p:cNvSpPr/>
          <p:nvPr/>
        </p:nvSpPr>
        <p:spPr>
          <a:xfrm>
            <a:off x="2197080" y="3163320"/>
            <a:ext cx="4861080" cy="499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 algn="ctr">
              <a:lnSpc>
                <a:spcPct val="100000"/>
              </a:lnSpc>
            </a:pPr>
            <a:r>
              <a:rPr b="0" lang="es-AR" sz="5500" spc="-1" strike="noStrike">
                <a:solidFill>
                  <a:srgbClr val="4d5673"/>
                </a:solidFill>
                <a:latin typeface="Medula One"/>
                <a:ea typeface="Medula One"/>
              </a:rPr>
              <a:t>RENAL</a:t>
            </a:r>
            <a:endParaRPr b="0" lang="es-AR" sz="5500" spc="-1" strike="noStrike">
              <a:latin typeface="Arial"/>
            </a:endParaRPr>
          </a:p>
        </p:txBody>
      </p:sp>
      <p:grpSp>
        <p:nvGrpSpPr>
          <p:cNvPr id="848" name="Group 3"/>
          <p:cNvGrpSpPr/>
          <p:nvPr/>
        </p:nvGrpSpPr>
        <p:grpSpPr>
          <a:xfrm>
            <a:off x="2752560" y="2786040"/>
            <a:ext cx="3589560" cy="1155240"/>
            <a:chOff x="2752560" y="2786040"/>
            <a:chExt cx="3589560" cy="1155240"/>
          </a:xfrm>
        </p:grpSpPr>
        <p:sp>
          <p:nvSpPr>
            <p:cNvPr id="849" name="CustomShape 4"/>
            <p:cNvSpPr/>
            <p:nvPr/>
          </p:nvSpPr>
          <p:spPr>
            <a:xfrm>
              <a:off x="4069440" y="3803400"/>
              <a:ext cx="36360" cy="36000"/>
            </a:xfrm>
            <a:custGeom>
              <a:avLst/>
              <a:gdLst/>
              <a:ahLst/>
              <a:rect l="l" t="t" r="r" b="b"/>
              <a:pathLst>
                <a:path w="1480" h="1468">
                  <a:moveTo>
                    <a:pt x="1479" y="734"/>
                  </a:moveTo>
                  <a:cubicBezTo>
                    <a:pt x="1479" y="1143"/>
                    <a:pt x="1143" y="1468"/>
                    <a:pt x="734" y="1468"/>
                  </a:cubicBezTo>
                  <a:cubicBezTo>
                    <a:pt x="337" y="1468"/>
                    <a:pt x="0" y="1143"/>
                    <a:pt x="0" y="734"/>
                  </a:cubicBezTo>
                  <a:cubicBezTo>
                    <a:pt x="0" y="326"/>
                    <a:pt x="337" y="1"/>
                    <a:pt x="734" y="1"/>
                  </a:cubicBezTo>
                  <a:cubicBezTo>
                    <a:pt x="1143" y="1"/>
                    <a:pt x="1479" y="326"/>
                    <a:pt x="1479" y="734"/>
                  </a:cubicBezTo>
                  <a:close/>
                </a:path>
              </a:pathLst>
            </a:custGeom>
            <a:noFill/>
            <a:ln w="11520">
              <a:solidFill>
                <a:schemeClr val="accent4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50" name="CustomShape 5"/>
            <p:cNvSpPr/>
            <p:nvPr/>
          </p:nvSpPr>
          <p:spPr>
            <a:xfrm>
              <a:off x="3119760" y="3821760"/>
              <a:ext cx="206280" cy="360"/>
            </a:xfrm>
            <a:custGeom>
              <a:avLst/>
              <a:gdLst/>
              <a:ahLst/>
              <a:rect l="l" t="t" r="r" b="b"/>
              <a:pathLst>
                <a:path w="8286" h="1">
                  <a:moveTo>
                    <a:pt x="0" y="0"/>
                  </a:moveTo>
                  <a:lnTo>
                    <a:pt x="8285" y="0"/>
                  </a:lnTo>
                </a:path>
              </a:pathLst>
            </a:custGeom>
            <a:noFill/>
            <a:ln w="11520">
              <a:solidFill>
                <a:schemeClr val="accent4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51" name="CustomShape 6"/>
            <p:cNvSpPr/>
            <p:nvPr/>
          </p:nvSpPr>
          <p:spPr>
            <a:xfrm>
              <a:off x="3561120" y="3821760"/>
              <a:ext cx="91440" cy="360"/>
            </a:xfrm>
            <a:custGeom>
              <a:avLst/>
              <a:gdLst/>
              <a:ahLst/>
              <a:rect l="l" t="t" r="r" b="b"/>
              <a:pathLst>
                <a:path w="3693" h="1">
                  <a:moveTo>
                    <a:pt x="1" y="0"/>
                  </a:moveTo>
                  <a:lnTo>
                    <a:pt x="3692" y="0"/>
                  </a:lnTo>
                </a:path>
              </a:pathLst>
            </a:custGeom>
            <a:noFill/>
            <a:ln cap="rnd" w="11520">
              <a:solidFill>
                <a:schemeClr val="accent4"/>
              </a:solidFill>
              <a:prstDash val="dot"/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52" name="CustomShape 7"/>
            <p:cNvSpPr/>
            <p:nvPr/>
          </p:nvSpPr>
          <p:spPr>
            <a:xfrm>
              <a:off x="3306240" y="2975760"/>
              <a:ext cx="36000" cy="36000"/>
            </a:xfrm>
            <a:custGeom>
              <a:avLst/>
              <a:gdLst/>
              <a:ahLst/>
              <a:rect l="l" t="t" r="r" b="b"/>
              <a:pathLst>
                <a:path w="1468" h="1468">
                  <a:moveTo>
                    <a:pt x="1468" y="734"/>
                  </a:moveTo>
                  <a:cubicBezTo>
                    <a:pt x="1468" y="1143"/>
                    <a:pt x="1143" y="1468"/>
                    <a:pt x="734" y="1468"/>
                  </a:cubicBezTo>
                  <a:cubicBezTo>
                    <a:pt x="325" y="1468"/>
                    <a:pt x="1" y="1143"/>
                    <a:pt x="1" y="734"/>
                  </a:cubicBezTo>
                  <a:cubicBezTo>
                    <a:pt x="1" y="325"/>
                    <a:pt x="325" y="1"/>
                    <a:pt x="734" y="1"/>
                  </a:cubicBezTo>
                  <a:cubicBezTo>
                    <a:pt x="1143" y="1"/>
                    <a:pt x="1468" y="325"/>
                    <a:pt x="1468" y="734"/>
                  </a:cubicBezTo>
                  <a:close/>
                </a:path>
              </a:pathLst>
            </a:custGeom>
            <a:noFill/>
            <a:ln w="11520">
              <a:solidFill>
                <a:schemeClr val="accent4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53" name="CustomShape 8"/>
            <p:cNvSpPr/>
            <p:nvPr/>
          </p:nvSpPr>
          <p:spPr>
            <a:xfrm>
              <a:off x="3026160" y="2907360"/>
              <a:ext cx="140400" cy="360"/>
            </a:xfrm>
            <a:custGeom>
              <a:avLst/>
              <a:gdLst/>
              <a:ahLst/>
              <a:rect l="l" t="t" r="r" b="b"/>
              <a:pathLst>
                <a:path w="5641" h="1">
                  <a:moveTo>
                    <a:pt x="5640" y="1"/>
                  </a:moveTo>
                  <a:lnTo>
                    <a:pt x="1" y="1"/>
                  </a:lnTo>
                </a:path>
              </a:pathLst>
            </a:custGeom>
            <a:noFill/>
            <a:ln cap="rnd" w="11520">
              <a:solidFill>
                <a:schemeClr val="accent4"/>
              </a:solidFill>
              <a:prstDash val="dot"/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54" name="CustomShape 9"/>
            <p:cNvSpPr/>
            <p:nvPr/>
          </p:nvSpPr>
          <p:spPr>
            <a:xfrm>
              <a:off x="2752560" y="2994120"/>
              <a:ext cx="74880" cy="360"/>
            </a:xfrm>
            <a:custGeom>
              <a:avLst/>
              <a:gdLst/>
              <a:ahLst/>
              <a:rect l="l" t="t" r="r" b="b"/>
              <a:pathLst>
                <a:path w="3031" h="1">
                  <a:moveTo>
                    <a:pt x="3031" y="1"/>
                  </a:moveTo>
                  <a:lnTo>
                    <a:pt x="0" y="1"/>
                  </a:lnTo>
                </a:path>
              </a:pathLst>
            </a:custGeom>
            <a:noFill/>
            <a:ln w="11520">
              <a:solidFill>
                <a:schemeClr val="accent4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55" name="CustomShape 10"/>
            <p:cNvSpPr/>
            <p:nvPr/>
          </p:nvSpPr>
          <p:spPr>
            <a:xfrm>
              <a:off x="5776200" y="2786040"/>
              <a:ext cx="206280" cy="360"/>
            </a:xfrm>
            <a:custGeom>
              <a:avLst/>
              <a:gdLst/>
              <a:ahLst/>
              <a:rect l="l" t="t" r="r" b="b"/>
              <a:pathLst>
                <a:path w="8286" h="1">
                  <a:moveTo>
                    <a:pt x="0" y="0"/>
                  </a:moveTo>
                  <a:lnTo>
                    <a:pt x="8285" y="0"/>
                  </a:lnTo>
                </a:path>
              </a:pathLst>
            </a:custGeom>
            <a:noFill/>
            <a:ln w="11520">
              <a:solidFill>
                <a:schemeClr val="accent4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56" name="CustomShape 11"/>
            <p:cNvSpPr/>
            <p:nvPr/>
          </p:nvSpPr>
          <p:spPr>
            <a:xfrm>
              <a:off x="5932800" y="2994120"/>
              <a:ext cx="91440" cy="360"/>
            </a:xfrm>
            <a:custGeom>
              <a:avLst/>
              <a:gdLst/>
              <a:ahLst/>
              <a:rect l="l" t="t" r="r" b="b"/>
              <a:pathLst>
                <a:path w="3693" h="1">
                  <a:moveTo>
                    <a:pt x="1" y="0"/>
                  </a:moveTo>
                  <a:lnTo>
                    <a:pt x="3692" y="0"/>
                  </a:lnTo>
                </a:path>
              </a:pathLst>
            </a:custGeom>
            <a:noFill/>
            <a:ln cap="rnd" w="11520">
              <a:solidFill>
                <a:schemeClr val="accent4"/>
              </a:solidFill>
              <a:prstDash val="dot"/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57" name="CustomShape 12"/>
            <p:cNvSpPr/>
            <p:nvPr/>
          </p:nvSpPr>
          <p:spPr>
            <a:xfrm>
              <a:off x="5352120" y="3905280"/>
              <a:ext cx="36360" cy="36000"/>
            </a:xfrm>
            <a:custGeom>
              <a:avLst/>
              <a:gdLst/>
              <a:ahLst/>
              <a:rect l="l" t="t" r="r" b="b"/>
              <a:pathLst>
                <a:path w="1480" h="1468">
                  <a:moveTo>
                    <a:pt x="1479" y="734"/>
                  </a:moveTo>
                  <a:cubicBezTo>
                    <a:pt x="1479" y="1143"/>
                    <a:pt x="1143" y="1468"/>
                    <a:pt x="734" y="1468"/>
                  </a:cubicBezTo>
                  <a:cubicBezTo>
                    <a:pt x="337" y="1468"/>
                    <a:pt x="0" y="1143"/>
                    <a:pt x="0" y="734"/>
                  </a:cubicBezTo>
                  <a:cubicBezTo>
                    <a:pt x="0" y="326"/>
                    <a:pt x="337" y="1"/>
                    <a:pt x="734" y="1"/>
                  </a:cubicBezTo>
                  <a:cubicBezTo>
                    <a:pt x="1143" y="1"/>
                    <a:pt x="1479" y="326"/>
                    <a:pt x="1479" y="734"/>
                  </a:cubicBezTo>
                  <a:close/>
                </a:path>
              </a:pathLst>
            </a:custGeom>
            <a:noFill/>
            <a:ln w="19080">
              <a:solidFill>
                <a:schemeClr val="accent4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58" name="CustomShape 13"/>
            <p:cNvSpPr/>
            <p:nvPr/>
          </p:nvSpPr>
          <p:spPr>
            <a:xfrm>
              <a:off x="6201720" y="3734640"/>
              <a:ext cx="140400" cy="360"/>
            </a:xfrm>
            <a:custGeom>
              <a:avLst/>
              <a:gdLst/>
              <a:ahLst/>
              <a:rect l="l" t="t" r="r" b="b"/>
              <a:pathLst>
                <a:path w="5641" h="1">
                  <a:moveTo>
                    <a:pt x="5640" y="1"/>
                  </a:moveTo>
                  <a:lnTo>
                    <a:pt x="1" y="1"/>
                  </a:lnTo>
                </a:path>
              </a:pathLst>
            </a:custGeom>
            <a:noFill/>
            <a:ln w="11520">
              <a:solidFill>
                <a:schemeClr val="accent4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59" name="CustomShape 14"/>
            <p:cNvSpPr/>
            <p:nvPr/>
          </p:nvSpPr>
          <p:spPr>
            <a:xfrm>
              <a:off x="4399200" y="2994120"/>
              <a:ext cx="206280" cy="360"/>
            </a:xfrm>
            <a:custGeom>
              <a:avLst/>
              <a:gdLst/>
              <a:ahLst/>
              <a:rect l="l" t="t" r="r" b="b"/>
              <a:pathLst>
                <a:path w="8286" h="1">
                  <a:moveTo>
                    <a:pt x="0" y="0"/>
                  </a:moveTo>
                  <a:lnTo>
                    <a:pt x="8285" y="0"/>
                  </a:lnTo>
                </a:path>
              </a:pathLst>
            </a:custGeom>
            <a:noFill/>
            <a:ln w="11520">
              <a:solidFill>
                <a:schemeClr val="accent4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pic>
        <p:nvPicPr>
          <p:cNvPr id="860" name="Imagen 1" descr=""/>
          <p:cNvPicPr/>
          <p:nvPr/>
        </p:nvPicPr>
        <p:blipFill>
          <a:blip r:embed="rId1"/>
          <a:stretch/>
        </p:blipFill>
        <p:spPr>
          <a:xfrm>
            <a:off x="3678840" y="1074600"/>
            <a:ext cx="1854360" cy="1605960"/>
          </a:xfrm>
          <a:prstGeom prst="rect">
            <a:avLst/>
          </a:prstGeom>
          <a:ln>
            <a:noFill/>
          </a:ln>
        </p:spPr>
      </p:pic>
      <p:sp>
        <p:nvSpPr>
          <p:cNvPr id="861" name="CustomShape 15"/>
          <p:cNvSpPr/>
          <p:nvPr/>
        </p:nvSpPr>
        <p:spPr>
          <a:xfrm>
            <a:off x="2135520" y="3835080"/>
            <a:ext cx="5095440" cy="1282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0" lang="es-AR" sz="1400" spc="-1" strike="noStrike">
                <a:solidFill>
                  <a:srgbClr val="000000"/>
                </a:solidFill>
                <a:latin typeface="Abel"/>
                <a:ea typeface="Abel"/>
              </a:rPr>
              <a:t>Daño parenquimatoso: túbulos, intersticio, glomérulos, vasos</a:t>
            </a:r>
            <a:endParaRPr b="0" lang="es-AR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d5673"/>
      </a:dk2>
      <a:lt2>
        <a:srgbClr val="4d5673"/>
      </a:lt2>
      <a:accent1>
        <a:srgbClr val="ffe0d9"/>
      </a:accent1>
      <a:accent2>
        <a:srgbClr val="4d5673"/>
      </a:accent2>
      <a:accent3>
        <a:srgbClr val="4d5673"/>
      </a:accent3>
      <a:accent4>
        <a:srgbClr val="d94169"/>
      </a:accent4>
      <a:accent5>
        <a:srgbClr val="bf1f3c"/>
      </a:accent5>
      <a:accent6>
        <a:srgbClr val="4d5673"/>
      </a:accent6>
      <a:hlink>
        <a:srgbClr val="d94169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d5673"/>
      </a:dk2>
      <a:lt2>
        <a:srgbClr val="4d5673"/>
      </a:lt2>
      <a:accent1>
        <a:srgbClr val="ffe0d9"/>
      </a:accent1>
      <a:accent2>
        <a:srgbClr val="4d5673"/>
      </a:accent2>
      <a:accent3>
        <a:srgbClr val="4d5673"/>
      </a:accent3>
      <a:accent4>
        <a:srgbClr val="d94169"/>
      </a:accent4>
      <a:accent5>
        <a:srgbClr val="bf1f3c"/>
      </a:accent5>
      <a:accent6>
        <a:srgbClr val="4d5673"/>
      </a:accent6>
      <a:hlink>
        <a:srgbClr val="d94169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d5673"/>
      </a:dk2>
      <a:lt2>
        <a:srgbClr val="4d5673"/>
      </a:lt2>
      <a:accent1>
        <a:srgbClr val="ffe0d9"/>
      </a:accent1>
      <a:accent2>
        <a:srgbClr val="4d5673"/>
      </a:accent2>
      <a:accent3>
        <a:srgbClr val="4d5673"/>
      </a:accent3>
      <a:accent4>
        <a:srgbClr val="d94169"/>
      </a:accent4>
      <a:accent5>
        <a:srgbClr val="bf1f3c"/>
      </a:accent5>
      <a:accent6>
        <a:srgbClr val="4d5673"/>
      </a:accent6>
      <a:hlink>
        <a:srgbClr val="d94169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d5673"/>
      </a:dk2>
      <a:lt2>
        <a:srgbClr val="4d5673"/>
      </a:lt2>
      <a:accent1>
        <a:srgbClr val="ffe0d9"/>
      </a:accent1>
      <a:accent2>
        <a:srgbClr val="4d5673"/>
      </a:accent2>
      <a:accent3>
        <a:srgbClr val="4d5673"/>
      </a:accent3>
      <a:accent4>
        <a:srgbClr val="d94169"/>
      </a:accent4>
      <a:accent5>
        <a:srgbClr val="bf1f3c"/>
      </a:accent5>
      <a:accent6>
        <a:srgbClr val="4d5673"/>
      </a:accent6>
      <a:hlink>
        <a:srgbClr val="d94169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d5673"/>
      </a:dk2>
      <a:lt2>
        <a:srgbClr val="4d5673"/>
      </a:lt2>
      <a:accent1>
        <a:srgbClr val="ffe0d9"/>
      </a:accent1>
      <a:accent2>
        <a:srgbClr val="4d5673"/>
      </a:accent2>
      <a:accent3>
        <a:srgbClr val="4d5673"/>
      </a:accent3>
      <a:accent4>
        <a:srgbClr val="d94169"/>
      </a:accent4>
      <a:accent5>
        <a:srgbClr val="bf1f3c"/>
      </a:accent5>
      <a:accent6>
        <a:srgbClr val="4d5673"/>
      </a:accent6>
      <a:hlink>
        <a:srgbClr val="d94169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d5673"/>
      </a:dk2>
      <a:lt2>
        <a:srgbClr val="4d5673"/>
      </a:lt2>
      <a:accent1>
        <a:srgbClr val="ffe0d9"/>
      </a:accent1>
      <a:accent2>
        <a:srgbClr val="4d5673"/>
      </a:accent2>
      <a:accent3>
        <a:srgbClr val="4d5673"/>
      </a:accent3>
      <a:accent4>
        <a:srgbClr val="d94169"/>
      </a:accent4>
      <a:accent5>
        <a:srgbClr val="bf1f3c"/>
      </a:accent5>
      <a:accent6>
        <a:srgbClr val="4d5673"/>
      </a:accent6>
      <a:hlink>
        <a:srgbClr val="d94169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d5673"/>
      </a:dk2>
      <a:lt2>
        <a:srgbClr val="4d5673"/>
      </a:lt2>
      <a:accent1>
        <a:srgbClr val="ffe0d9"/>
      </a:accent1>
      <a:accent2>
        <a:srgbClr val="4d5673"/>
      </a:accent2>
      <a:accent3>
        <a:srgbClr val="4d5673"/>
      </a:accent3>
      <a:accent4>
        <a:srgbClr val="d94169"/>
      </a:accent4>
      <a:accent5>
        <a:srgbClr val="bf1f3c"/>
      </a:accent5>
      <a:accent6>
        <a:srgbClr val="4d5673"/>
      </a:accent6>
      <a:hlink>
        <a:srgbClr val="d94169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d5673"/>
      </a:dk2>
      <a:lt2>
        <a:srgbClr val="4d5673"/>
      </a:lt2>
      <a:accent1>
        <a:srgbClr val="ffe0d9"/>
      </a:accent1>
      <a:accent2>
        <a:srgbClr val="4d5673"/>
      </a:accent2>
      <a:accent3>
        <a:srgbClr val="4d5673"/>
      </a:accent3>
      <a:accent4>
        <a:srgbClr val="d94169"/>
      </a:accent4>
      <a:accent5>
        <a:srgbClr val="bf1f3c"/>
      </a:accent5>
      <a:accent6>
        <a:srgbClr val="4d5673"/>
      </a:accent6>
      <a:hlink>
        <a:srgbClr val="d94169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d5673"/>
      </a:dk2>
      <a:lt2>
        <a:srgbClr val="4d5673"/>
      </a:lt2>
      <a:accent1>
        <a:srgbClr val="ffe0d9"/>
      </a:accent1>
      <a:accent2>
        <a:srgbClr val="4d5673"/>
      </a:accent2>
      <a:accent3>
        <a:srgbClr val="4d5673"/>
      </a:accent3>
      <a:accent4>
        <a:srgbClr val="d94169"/>
      </a:accent4>
      <a:accent5>
        <a:srgbClr val="bf1f3c"/>
      </a:accent5>
      <a:accent6>
        <a:srgbClr val="4d5673"/>
      </a:accent6>
      <a:hlink>
        <a:srgbClr val="d94169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d5673"/>
      </a:dk2>
      <a:lt2>
        <a:srgbClr val="4d5673"/>
      </a:lt2>
      <a:accent1>
        <a:srgbClr val="ffe0d9"/>
      </a:accent1>
      <a:accent2>
        <a:srgbClr val="4d5673"/>
      </a:accent2>
      <a:accent3>
        <a:srgbClr val="4d5673"/>
      </a:accent3>
      <a:accent4>
        <a:srgbClr val="d94169"/>
      </a:accent4>
      <a:accent5>
        <a:srgbClr val="bf1f3c"/>
      </a:accent5>
      <a:accent6>
        <a:srgbClr val="4d5673"/>
      </a:accent6>
      <a:hlink>
        <a:srgbClr val="d94169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d5673"/>
      </a:dk2>
      <a:lt2>
        <a:srgbClr val="4d5673"/>
      </a:lt2>
      <a:accent1>
        <a:srgbClr val="ffe0d9"/>
      </a:accent1>
      <a:accent2>
        <a:srgbClr val="4d5673"/>
      </a:accent2>
      <a:accent3>
        <a:srgbClr val="4d5673"/>
      </a:accent3>
      <a:accent4>
        <a:srgbClr val="d94169"/>
      </a:accent4>
      <a:accent5>
        <a:srgbClr val="bf1f3c"/>
      </a:accent5>
      <a:accent6>
        <a:srgbClr val="4d5673"/>
      </a:accent6>
      <a:hlink>
        <a:srgbClr val="d94169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d5673"/>
      </a:dk2>
      <a:lt2>
        <a:srgbClr val="4d5673"/>
      </a:lt2>
      <a:accent1>
        <a:srgbClr val="ffe0d9"/>
      </a:accent1>
      <a:accent2>
        <a:srgbClr val="4d5673"/>
      </a:accent2>
      <a:accent3>
        <a:srgbClr val="4d5673"/>
      </a:accent3>
      <a:accent4>
        <a:srgbClr val="d94169"/>
      </a:accent4>
      <a:accent5>
        <a:srgbClr val="bf1f3c"/>
      </a:accent5>
      <a:accent6>
        <a:srgbClr val="4d5673"/>
      </a:accent6>
      <a:hlink>
        <a:srgbClr val="d94169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d5673"/>
      </a:dk2>
      <a:lt2>
        <a:srgbClr val="4d5673"/>
      </a:lt2>
      <a:accent1>
        <a:srgbClr val="ffe0d9"/>
      </a:accent1>
      <a:accent2>
        <a:srgbClr val="4d5673"/>
      </a:accent2>
      <a:accent3>
        <a:srgbClr val="4d5673"/>
      </a:accent3>
      <a:accent4>
        <a:srgbClr val="d94169"/>
      </a:accent4>
      <a:accent5>
        <a:srgbClr val="bf1f3c"/>
      </a:accent5>
      <a:accent6>
        <a:srgbClr val="4d5673"/>
      </a:accent6>
      <a:hlink>
        <a:srgbClr val="d94169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503</TotalTime>
  <Application>Neat_Office/6.2.8.2$Windows_x86 LibreOffice_project/</Application>
  <Words>1864</Words>
  <Paragraphs>263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Sr GRYM</dc:creator>
  <dc:description/>
  <dc:language>es-AR</dc:language>
  <cp:lastModifiedBy/>
  <dcterms:modified xsi:type="dcterms:W3CDTF">2025-03-27T19:44:24Z</dcterms:modified>
  <cp:revision>42</cp:revision>
  <dc:subject/>
  <dc:title>ppt de riñon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18</vt:i4>
  </property>
  <property fmtid="{D5CDD505-2E9C-101B-9397-08002B2CF9AE}" pid="8" name="PresentationFormat">
    <vt:lpwstr>On-screen Show (16:9)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26</vt:i4>
  </property>
</Properties>
</file>