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40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9144000" cy="6858000" type="screen4x3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34" y="14096"/>
            <a:ext cx="9129980" cy="683686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984"/>
            <a:ext cx="9137015" cy="6844030"/>
          </a:xfrm>
          <a:custGeom>
            <a:avLst/>
            <a:gdLst/>
            <a:ahLst/>
            <a:cxnLst/>
            <a:rect l="l" t="t" r="r" b="b"/>
            <a:pathLst>
              <a:path w="9137015" h="6844030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499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468744" y="4948428"/>
            <a:ext cx="2673350" cy="1900555"/>
          </a:xfrm>
          <a:custGeom>
            <a:avLst/>
            <a:gdLst/>
            <a:ahLst/>
            <a:cxnLst/>
            <a:rect l="l" t="t" r="r" b="b"/>
            <a:pathLst>
              <a:path w="2673350" h="1900554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5999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499" y="0"/>
            <a:ext cx="9147810" cy="6858000"/>
            <a:chOff x="-2499" y="0"/>
            <a:chExt cx="91478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3680" y="13115"/>
              <a:ext cx="1290320" cy="18871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68744" y="9397"/>
              <a:ext cx="2673350" cy="1900555"/>
            </a:xfrm>
            <a:custGeom>
              <a:avLst/>
              <a:gdLst/>
              <a:ahLst/>
              <a:cxnLst/>
              <a:rect l="l" t="t" r="r" b="b"/>
              <a:pathLst>
                <a:path w="2673350" h="1900555">
                  <a:moveTo>
                    <a:pt x="2672969" y="1900174"/>
                  </a:moveTo>
                  <a:lnTo>
                    <a:pt x="0" y="0"/>
                  </a:lnTo>
                </a:path>
              </a:pathLst>
            </a:custGeom>
            <a:ln w="5999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984"/>
              <a:ext cx="9137015" cy="6844030"/>
            </a:xfrm>
            <a:custGeom>
              <a:avLst/>
              <a:gdLst/>
              <a:ahLst/>
              <a:cxnLst/>
              <a:rect l="l" t="t" r="r" b="b"/>
              <a:pathLst>
                <a:path w="9137015" h="6844030">
                  <a:moveTo>
                    <a:pt x="0" y="6843981"/>
                  </a:moveTo>
                  <a:lnTo>
                    <a:pt x="9137015" y="0"/>
                  </a:lnTo>
                </a:path>
              </a:pathLst>
            </a:custGeom>
            <a:ln w="499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20919"/>
              <a:ext cx="6060440" cy="14274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1975" y="5371465"/>
              <a:ext cx="4918075" cy="690245"/>
            </a:xfrm>
            <a:custGeom>
              <a:avLst/>
              <a:gdLst/>
              <a:ahLst/>
              <a:cxnLst/>
              <a:rect l="l" t="t" r="r" b="b"/>
              <a:pathLst>
                <a:path w="4918075" h="690245">
                  <a:moveTo>
                    <a:pt x="1788629" y="16510"/>
                  </a:moveTo>
                  <a:lnTo>
                    <a:pt x="1640547" y="16510"/>
                  </a:lnTo>
                  <a:lnTo>
                    <a:pt x="1640547" y="673265"/>
                  </a:lnTo>
                  <a:lnTo>
                    <a:pt x="1790788" y="673265"/>
                  </a:lnTo>
                  <a:lnTo>
                    <a:pt x="1849865" y="672260"/>
                  </a:lnTo>
                  <a:lnTo>
                    <a:pt x="1899453" y="669247"/>
                  </a:lnTo>
                  <a:lnTo>
                    <a:pt x="1939539" y="664226"/>
                  </a:lnTo>
                  <a:lnTo>
                    <a:pt x="1995546" y="647541"/>
                  </a:lnTo>
                  <a:lnTo>
                    <a:pt x="2043604" y="618514"/>
                  </a:lnTo>
                  <a:lnTo>
                    <a:pt x="2087252" y="576811"/>
                  </a:lnTo>
                  <a:lnTo>
                    <a:pt x="2106085" y="551383"/>
                  </a:lnTo>
                  <a:lnTo>
                    <a:pt x="1764626" y="551383"/>
                  </a:lnTo>
                  <a:lnTo>
                    <a:pt x="1764626" y="137033"/>
                  </a:lnTo>
                  <a:lnTo>
                    <a:pt x="2096403" y="137033"/>
                  </a:lnTo>
                  <a:lnTo>
                    <a:pt x="2092009" y="130238"/>
                  </a:lnTo>
                  <a:lnTo>
                    <a:pt x="2064886" y="98615"/>
                  </a:lnTo>
                  <a:lnTo>
                    <a:pt x="2034668" y="72517"/>
                  </a:lnTo>
                  <a:lnTo>
                    <a:pt x="2001354" y="51943"/>
                  </a:lnTo>
                  <a:lnTo>
                    <a:pt x="1961972" y="36441"/>
                  </a:lnTo>
                  <a:lnTo>
                    <a:pt x="1913375" y="25368"/>
                  </a:lnTo>
                  <a:lnTo>
                    <a:pt x="1855586" y="18724"/>
                  </a:lnTo>
                  <a:lnTo>
                    <a:pt x="1788629" y="16510"/>
                  </a:lnTo>
                  <a:close/>
                </a:path>
                <a:path w="4918075" h="690245">
                  <a:moveTo>
                    <a:pt x="2096403" y="137033"/>
                  </a:moveTo>
                  <a:lnTo>
                    <a:pt x="1807044" y="137033"/>
                  </a:lnTo>
                  <a:lnTo>
                    <a:pt x="1861337" y="140271"/>
                  </a:lnTo>
                  <a:lnTo>
                    <a:pt x="1907628" y="149987"/>
                  </a:lnTo>
                  <a:lnTo>
                    <a:pt x="1945919" y="166179"/>
                  </a:lnTo>
                  <a:lnTo>
                    <a:pt x="2001805" y="220634"/>
                  </a:lnTo>
                  <a:lnTo>
                    <a:pt x="2020103" y="258275"/>
                  </a:lnTo>
                  <a:lnTo>
                    <a:pt x="2031090" y="301775"/>
                  </a:lnTo>
                  <a:lnTo>
                    <a:pt x="2034755" y="351142"/>
                  </a:lnTo>
                  <a:lnTo>
                    <a:pt x="2033212" y="383767"/>
                  </a:lnTo>
                  <a:lnTo>
                    <a:pt x="2020932" y="440974"/>
                  </a:lnTo>
                  <a:lnTo>
                    <a:pt x="1997076" y="487123"/>
                  </a:lnTo>
                  <a:lnTo>
                    <a:pt x="1965453" y="520202"/>
                  </a:lnTo>
                  <a:lnTo>
                    <a:pt x="1924732" y="540313"/>
                  </a:lnTo>
                  <a:lnTo>
                    <a:pt x="1862577" y="550152"/>
                  </a:lnTo>
                  <a:lnTo>
                    <a:pt x="1822665" y="551383"/>
                  </a:lnTo>
                  <a:lnTo>
                    <a:pt x="2106085" y="551383"/>
                  </a:lnTo>
                  <a:lnTo>
                    <a:pt x="2135847" y="493560"/>
                  </a:lnTo>
                  <a:lnTo>
                    <a:pt x="2154818" y="426866"/>
                  </a:lnTo>
                  <a:lnTo>
                    <a:pt x="2161120" y="354037"/>
                  </a:lnTo>
                  <a:lnTo>
                    <a:pt x="2158309" y="302354"/>
                  </a:lnTo>
                  <a:lnTo>
                    <a:pt x="2149865" y="254020"/>
                  </a:lnTo>
                  <a:lnTo>
                    <a:pt x="2135778" y="209032"/>
                  </a:lnTo>
                  <a:lnTo>
                    <a:pt x="2116035" y="167386"/>
                  </a:lnTo>
                  <a:lnTo>
                    <a:pt x="2096403" y="137033"/>
                  </a:lnTo>
                  <a:close/>
                </a:path>
                <a:path w="4918075" h="690245">
                  <a:moveTo>
                    <a:pt x="3575773" y="0"/>
                  </a:moveTo>
                  <a:lnTo>
                    <a:pt x="3530530" y="2883"/>
                  </a:lnTo>
                  <a:lnTo>
                    <a:pt x="3486810" y="11541"/>
                  </a:lnTo>
                  <a:lnTo>
                    <a:pt x="3444614" y="25985"/>
                  </a:lnTo>
                  <a:lnTo>
                    <a:pt x="3403942" y="46228"/>
                  </a:lnTo>
                  <a:lnTo>
                    <a:pt x="3366194" y="71348"/>
                  </a:lnTo>
                  <a:lnTo>
                    <a:pt x="3332743" y="100599"/>
                  </a:lnTo>
                  <a:lnTo>
                    <a:pt x="3303555" y="133971"/>
                  </a:lnTo>
                  <a:lnTo>
                    <a:pt x="3278593" y="171450"/>
                  </a:lnTo>
                  <a:lnTo>
                    <a:pt x="3258664" y="211894"/>
                  </a:lnTo>
                  <a:lnTo>
                    <a:pt x="3244415" y="254246"/>
                  </a:lnTo>
                  <a:lnTo>
                    <a:pt x="3235856" y="298499"/>
                  </a:lnTo>
                  <a:lnTo>
                    <a:pt x="3233000" y="344652"/>
                  </a:lnTo>
                  <a:lnTo>
                    <a:pt x="3236917" y="399374"/>
                  </a:lnTo>
                  <a:lnTo>
                    <a:pt x="3248667" y="451024"/>
                  </a:lnTo>
                  <a:lnTo>
                    <a:pt x="3268251" y="499602"/>
                  </a:lnTo>
                  <a:lnTo>
                    <a:pt x="3295667" y="545107"/>
                  </a:lnTo>
                  <a:lnTo>
                    <a:pt x="3330917" y="587540"/>
                  </a:lnTo>
                  <a:lnTo>
                    <a:pt x="3364890" y="618780"/>
                  </a:lnTo>
                  <a:lnTo>
                    <a:pt x="3401656" y="644342"/>
                  </a:lnTo>
                  <a:lnTo>
                    <a:pt x="3441217" y="664224"/>
                  </a:lnTo>
                  <a:lnTo>
                    <a:pt x="3483571" y="678426"/>
                  </a:lnTo>
                  <a:lnTo>
                    <a:pt x="3528720" y="686947"/>
                  </a:lnTo>
                  <a:lnTo>
                    <a:pt x="3576662" y="689787"/>
                  </a:lnTo>
                  <a:lnTo>
                    <a:pt x="3631436" y="685805"/>
                  </a:lnTo>
                  <a:lnTo>
                    <a:pt x="3682832" y="673858"/>
                  </a:lnTo>
                  <a:lnTo>
                    <a:pt x="3730858" y="653945"/>
                  </a:lnTo>
                  <a:lnTo>
                    <a:pt x="3775518" y="626065"/>
                  </a:lnTo>
                  <a:lnTo>
                    <a:pt x="3816819" y="590219"/>
                  </a:lnTo>
                  <a:lnTo>
                    <a:pt x="3835158" y="568794"/>
                  </a:lnTo>
                  <a:lnTo>
                    <a:pt x="3576662" y="568794"/>
                  </a:lnTo>
                  <a:lnTo>
                    <a:pt x="3538443" y="565696"/>
                  </a:lnTo>
                  <a:lnTo>
                    <a:pt x="3468720" y="540912"/>
                  </a:lnTo>
                  <a:lnTo>
                    <a:pt x="3437216" y="519226"/>
                  </a:lnTo>
                  <a:lnTo>
                    <a:pt x="3402972" y="484681"/>
                  </a:lnTo>
                  <a:lnTo>
                    <a:pt x="3378527" y="444444"/>
                  </a:lnTo>
                  <a:lnTo>
                    <a:pt x="3363868" y="398513"/>
                  </a:lnTo>
                  <a:lnTo>
                    <a:pt x="3358984" y="346887"/>
                  </a:lnTo>
                  <a:lnTo>
                    <a:pt x="3362866" y="300145"/>
                  </a:lnTo>
                  <a:lnTo>
                    <a:pt x="3374510" y="257698"/>
                  </a:lnTo>
                  <a:lnTo>
                    <a:pt x="3393917" y="219543"/>
                  </a:lnTo>
                  <a:lnTo>
                    <a:pt x="3421087" y="185674"/>
                  </a:lnTo>
                  <a:lnTo>
                    <a:pt x="3453951" y="157930"/>
                  </a:lnTo>
                  <a:lnTo>
                    <a:pt x="3490445" y="138128"/>
                  </a:lnTo>
                  <a:lnTo>
                    <a:pt x="3530583" y="126255"/>
                  </a:lnTo>
                  <a:lnTo>
                    <a:pt x="3574376" y="122301"/>
                  </a:lnTo>
                  <a:lnTo>
                    <a:pt x="3834296" y="122301"/>
                  </a:lnTo>
                  <a:lnTo>
                    <a:pt x="3815422" y="100838"/>
                  </a:lnTo>
                  <a:lnTo>
                    <a:pt x="3773759" y="64552"/>
                  </a:lnTo>
                  <a:lnTo>
                    <a:pt x="3728945" y="36319"/>
                  </a:lnTo>
                  <a:lnTo>
                    <a:pt x="3680996" y="16146"/>
                  </a:lnTo>
                  <a:lnTo>
                    <a:pt x="3629933" y="4037"/>
                  </a:lnTo>
                  <a:lnTo>
                    <a:pt x="3575773" y="0"/>
                  </a:lnTo>
                  <a:close/>
                </a:path>
                <a:path w="4918075" h="690245">
                  <a:moveTo>
                    <a:pt x="3834296" y="122301"/>
                  </a:moveTo>
                  <a:lnTo>
                    <a:pt x="3574376" y="122301"/>
                  </a:lnTo>
                  <a:lnTo>
                    <a:pt x="3617812" y="126370"/>
                  </a:lnTo>
                  <a:lnTo>
                    <a:pt x="3657831" y="138572"/>
                  </a:lnTo>
                  <a:lnTo>
                    <a:pt x="3694445" y="158894"/>
                  </a:lnTo>
                  <a:lnTo>
                    <a:pt x="3727665" y="187325"/>
                  </a:lnTo>
                  <a:lnTo>
                    <a:pt x="3755242" y="221576"/>
                  </a:lnTo>
                  <a:lnTo>
                    <a:pt x="3774925" y="259441"/>
                  </a:lnTo>
                  <a:lnTo>
                    <a:pt x="3786726" y="300917"/>
                  </a:lnTo>
                  <a:lnTo>
                    <a:pt x="3790540" y="344652"/>
                  </a:lnTo>
                  <a:lnTo>
                    <a:pt x="3790581" y="346887"/>
                  </a:lnTo>
                  <a:lnTo>
                    <a:pt x="3786752" y="391230"/>
                  </a:lnTo>
                  <a:lnTo>
                    <a:pt x="3775036" y="432723"/>
                  </a:lnTo>
                  <a:lnTo>
                    <a:pt x="3755510" y="470478"/>
                  </a:lnTo>
                  <a:lnTo>
                    <a:pt x="3728173" y="504494"/>
                  </a:lnTo>
                  <a:lnTo>
                    <a:pt x="3695213" y="532624"/>
                  </a:lnTo>
                  <a:lnTo>
                    <a:pt x="3658990" y="552718"/>
                  </a:lnTo>
                  <a:lnTo>
                    <a:pt x="3619481" y="564775"/>
                  </a:lnTo>
                  <a:lnTo>
                    <a:pt x="3576662" y="568794"/>
                  </a:lnTo>
                  <a:lnTo>
                    <a:pt x="3835158" y="568794"/>
                  </a:lnTo>
                  <a:lnTo>
                    <a:pt x="3880118" y="503498"/>
                  </a:lnTo>
                  <a:lnTo>
                    <a:pt x="3899911" y="454831"/>
                  </a:lnTo>
                  <a:lnTo>
                    <a:pt x="3911791" y="402627"/>
                  </a:lnTo>
                  <a:lnTo>
                    <a:pt x="3915752" y="346887"/>
                  </a:lnTo>
                  <a:lnTo>
                    <a:pt x="3912968" y="299747"/>
                  </a:lnTo>
                  <a:lnTo>
                    <a:pt x="3904614" y="255061"/>
                  </a:lnTo>
                  <a:lnTo>
                    <a:pt x="3890686" y="212828"/>
                  </a:lnTo>
                  <a:lnTo>
                    <a:pt x="3871180" y="173047"/>
                  </a:lnTo>
                  <a:lnTo>
                    <a:pt x="3846093" y="135717"/>
                  </a:lnTo>
                  <a:lnTo>
                    <a:pt x="3834296" y="122301"/>
                  </a:lnTo>
                  <a:close/>
                </a:path>
                <a:path w="4918075" h="690245">
                  <a:moveTo>
                    <a:pt x="1183093" y="0"/>
                  </a:moveTo>
                  <a:lnTo>
                    <a:pt x="1137850" y="2883"/>
                  </a:lnTo>
                  <a:lnTo>
                    <a:pt x="1094130" y="11541"/>
                  </a:lnTo>
                  <a:lnTo>
                    <a:pt x="1051934" y="25985"/>
                  </a:lnTo>
                  <a:lnTo>
                    <a:pt x="1011262" y="46228"/>
                  </a:lnTo>
                  <a:lnTo>
                    <a:pt x="973514" y="71348"/>
                  </a:lnTo>
                  <a:lnTo>
                    <a:pt x="940063" y="100599"/>
                  </a:lnTo>
                  <a:lnTo>
                    <a:pt x="910875" y="133971"/>
                  </a:lnTo>
                  <a:lnTo>
                    <a:pt x="885913" y="171450"/>
                  </a:lnTo>
                  <a:lnTo>
                    <a:pt x="865984" y="211894"/>
                  </a:lnTo>
                  <a:lnTo>
                    <a:pt x="851735" y="254246"/>
                  </a:lnTo>
                  <a:lnTo>
                    <a:pt x="843176" y="298499"/>
                  </a:lnTo>
                  <a:lnTo>
                    <a:pt x="840320" y="344652"/>
                  </a:lnTo>
                  <a:lnTo>
                    <a:pt x="844237" y="399374"/>
                  </a:lnTo>
                  <a:lnTo>
                    <a:pt x="855987" y="451024"/>
                  </a:lnTo>
                  <a:lnTo>
                    <a:pt x="875571" y="499602"/>
                  </a:lnTo>
                  <a:lnTo>
                    <a:pt x="902987" y="545107"/>
                  </a:lnTo>
                  <a:lnTo>
                    <a:pt x="938237" y="587540"/>
                  </a:lnTo>
                  <a:lnTo>
                    <a:pt x="972210" y="618780"/>
                  </a:lnTo>
                  <a:lnTo>
                    <a:pt x="1008976" y="644342"/>
                  </a:lnTo>
                  <a:lnTo>
                    <a:pt x="1048537" y="664224"/>
                  </a:lnTo>
                  <a:lnTo>
                    <a:pt x="1090891" y="678426"/>
                  </a:lnTo>
                  <a:lnTo>
                    <a:pt x="1136040" y="686947"/>
                  </a:lnTo>
                  <a:lnTo>
                    <a:pt x="1183982" y="689787"/>
                  </a:lnTo>
                  <a:lnTo>
                    <a:pt x="1238756" y="685805"/>
                  </a:lnTo>
                  <a:lnTo>
                    <a:pt x="1290152" y="673858"/>
                  </a:lnTo>
                  <a:lnTo>
                    <a:pt x="1338178" y="653945"/>
                  </a:lnTo>
                  <a:lnTo>
                    <a:pt x="1382838" y="626065"/>
                  </a:lnTo>
                  <a:lnTo>
                    <a:pt x="1424139" y="590219"/>
                  </a:lnTo>
                  <a:lnTo>
                    <a:pt x="1442478" y="568794"/>
                  </a:lnTo>
                  <a:lnTo>
                    <a:pt x="1183982" y="568794"/>
                  </a:lnTo>
                  <a:lnTo>
                    <a:pt x="1145763" y="565696"/>
                  </a:lnTo>
                  <a:lnTo>
                    <a:pt x="1076040" y="540912"/>
                  </a:lnTo>
                  <a:lnTo>
                    <a:pt x="1044536" y="519226"/>
                  </a:lnTo>
                  <a:lnTo>
                    <a:pt x="1010292" y="484681"/>
                  </a:lnTo>
                  <a:lnTo>
                    <a:pt x="985847" y="444444"/>
                  </a:lnTo>
                  <a:lnTo>
                    <a:pt x="971188" y="398513"/>
                  </a:lnTo>
                  <a:lnTo>
                    <a:pt x="966304" y="346887"/>
                  </a:lnTo>
                  <a:lnTo>
                    <a:pt x="970186" y="300145"/>
                  </a:lnTo>
                  <a:lnTo>
                    <a:pt x="981830" y="257698"/>
                  </a:lnTo>
                  <a:lnTo>
                    <a:pt x="1001237" y="219543"/>
                  </a:lnTo>
                  <a:lnTo>
                    <a:pt x="1028407" y="185674"/>
                  </a:lnTo>
                  <a:lnTo>
                    <a:pt x="1061271" y="157930"/>
                  </a:lnTo>
                  <a:lnTo>
                    <a:pt x="1097765" y="138128"/>
                  </a:lnTo>
                  <a:lnTo>
                    <a:pt x="1137903" y="126255"/>
                  </a:lnTo>
                  <a:lnTo>
                    <a:pt x="1181696" y="122301"/>
                  </a:lnTo>
                  <a:lnTo>
                    <a:pt x="1441616" y="122301"/>
                  </a:lnTo>
                  <a:lnTo>
                    <a:pt x="1422742" y="100838"/>
                  </a:lnTo>
                  <a:lnTo>
                    <a:pt x="1381079" y="64552"/>
                  </a:lnTo>
                  <a:lnTo>
                    <a:pt x="1336265" y="36319"/>
                  </a:lnTo>
                  <a:lnTo>
                    <a:pt x="1288316" y="16146"/>
                  </a:lnTo>
                  <a:lnTo>
                    <a:pt x="1237253" y="4037"/>
                  </a:lnTo>
                  <a:lnTo>
                    <a:pt x="1183093" y="0"/>
                  </a:lnTo>
                  <a:close/>
                </a:path>
                <a:path w="4918075" h="690245">
                  <a:moveTo>
                    <a:pt x="1441616" y="122301"/>
                  </a:moveTo>
                  <a:lnTo>
                    <a:pt x="1181696" y="122301"/>
                  </a:lnTo>
                  <a:lnTo>
                    <a:pt x="1225132" y="126370"/>
                  </a:lnTo>
                  <a:lnTo>
                    <a:pt x="1265151" y="138572"/>
                  </a:lnTo>
                  <a:lnTo>
                    <a:pt x="1301765" y="158894"/>
                  </a:lnTo>
                  <a:lnTo>
                    <a:pt x="1334985" y="187325"/>
                  </a:lnTo>
                  <a:lnTo>
                    <a:pt x="1362562" y="221576"/>
                  </a:lnTo>
                  <a:lnTo>
                    <a:pt x="1382245" y="259441"/>
                  </a:lnTo>
                  <a:lnTo>
                    <a:pt x="1394046" y="300917"/>
                  </a:lnTo>
                  <a:lnTo>
                    <a:pt x="1397860" y="344652"/>
                  </a:lnTo>
                  <a:lnTo>
                    <a:pt x="1397901" y="346887"/>
                  </a:lnTo>
                  <a:lnTo>
                    <a:pt x="1394072" y="391230"/>
                  </a:lnTo>
                  <a:lnTo>
                    <a:pt x="1382356" y="432723"/>
                  </a:lnTo>
                  <a:lnTo>
                    <a:pt x="1362830" y="470478"/>
                  </a:lnTo>
                  <a:lnTo>
                    <a:pt x="1335493" y="504494"/>
                  </a:lnTo>
                  <a:lnTo>
                    <a:pt x="1302533" y="532624"/>
                  </a:lnTo>
                  <a:lnTo>
                    <a:pt x="1266310" y="552718"/>
                  </a:lnTo>
                  <a:lnTo>
                    <a:pt x="1226801" y="564775"/>
                  </a:lnTo>
                  <a:lnTo>
                    <a:pt x="1183982" y="568794"/>
                  </a:lnTo>
                  <a:lnTo>
                    <a:pt x="1442478" y="568794"/>
                  </a:lnTo>
                  <a:lnTo>
                    <a:pt x="1487438" y="503498"/>
                  </a:lnTo>
                  <a:lnTo>
                    <a:pt x="1507231" y="454831"/>
                  </a:lnTo>
                  <a:lnTo>
                    <a:pt x="1519111" y="402627"/>
                  </a:lnTo>
                  <a:lnTo>
                    <a:pt x="1523072" y="346887"/>
                  </a:lnTo>
                  <a:lnTo>
                    <a:pt x="1520288" y="299747"/>
                  </a:lnTo>
                  <a:lnTo>
                    <a:pt x="1511934" y="255061"/>
                  </a:lnTo>
                  <a:lnTo>
                    <a:pt x="1498006" y="212828"/>
                  </a:lnTo>
                  <a:lnTo>
                    <a:pt x="1478500" y="173047"/>
                  </a:lnTo>
                  <a:lnTo>
                    <a:pt x="1453413" y="135717"/>
                  </a:lnTo>
                  <a:lnTo>
                    <a:pt x="1441616" y="122301"/>
                  </a:lnTo>
                  <a:close/>
                </a:path>
                <a:path w="4918075" h="690245">
                  <a:moveTo>
                    <a:pt x="4917528" y="16510"/>
                  </a:moveTo>
                  <a:lnTo>
                    <a:pt x="4793449" y="16510"/>
                  </a:lnTo>
                  <a:lnTo>
                    <a:pt x="4793449" y="673265"/>
                  </a:lnTo>
                  <a:lnTo>
                    <a:pt x="4917528" y="673265"/>
                  </a:lnTo>
                  <a:lnTo>
                    <a:pt x="4917528" y="16510"/>
                  </a:lnTo>
                  <a:close/>
                </a:path>
                <a:path w="4918075" h="690245">
                  <a:moveTo>
                    <a:pt x="4660988" y="16510"/>
                  </a:moveTo>
                  <a:lnTo>
                    <a:pt x="4536909" y="16510"/>
                  </a:lnTo>
                  <a:lnTo>
                    <a:pt x="4536909" y="673265"/>
                  </a:lnTo>
                  <a:lnTo>
                    <a:pt x="4660988" y="673265"/>
                  </a:lnTo>
                  <a:lnTo>
                    <a:pt x="4660988" y="16510"/>
                  </a:lnTo>
                  <a:close/>
                </a:path>
                <a:path w="4918075" h="690245">
                  <a:moveTo>
                    <a:pt x="4404448" y="16510"/>
                  </a:moveTo>
                  <a:lnTo>
                    <a:pt x="4280369" y="16510"/>
                  </a:lnTo>
                  <a:lnTo>
                    <a:pt x="4280369" y="673265"/>
                  </a:lnTo>
                  <a:lnTo>
                    <a:pt x="4404448" y="673265"/>
                  </a:lnTo>
                  <a:lnTo>
                    <a:pt x="4404448" y="16510"/>
                  </a:lnTo>
                  <a:close/>
                </a:path>
                <a:path w="4918075" h="690245">
                  <a:moveTo>
                    <a:pt x="2989287" y="16510"/>
                  </a:moveTo>
                  <a:lnTo>
                    <a:pt x="2864319" y="16510"/>
                  </a:lnTo>
                  <a:lnTo>
                    <a:pt x="2864319" y="673265"/>
                  </a:lnTo>
                  <a:lnTo>
                    <a:pt x="3171532" y="673265"/>
                  </a:lnTo>
                  <a:lnTo>
                    <a:pt x="3171532" y="554062"/>
                  </a:lnTo>
                  <a:lnTo>
                    <a:pt x="2989287" y="554062"/>
                  </a:lnTo>
                  <a:lnTo>
                    <a:pt x="2989287" y="16510"/>
                  </a:lnTo>
                  <a:close/>
                </a:path>
                <a:path w="4918075" h="690245">
                  <a:moveTo>
                    <a:pt x="2401150" y="16510"/>
                  </a:moveTo>
                  <a:lnTo>
                    <a:pt x="2275674" y="16510"/>
                  </a:lnTo>
                  <a:lnTo>
                    <a:pt x="2275674" y="408051"/>
                  </a:lnTo>
                  <a:lnTo>
                    <a:pt x="2277101" y="462507"/>
                  </a:lnTo>
                  <a:lnTo>
                    <a:pt x="2281374" y="508454"/>
                  </a:lnTo>
                  <a:lnTo>
                    <a:pt x="2288480" y="545889"/>
                  </a:lnTo>
                  <a:lnTo>
                    <a:pt x="2311699" y="598451"/>
                  </a:lnTo>
                  <a:lnTo>
                    <a:pt x="2349521" y="639528"/>
                  </a:lnTo>
                  <a:lnTo>
                    <a:pt x="2401724" y="671330"/>
                  </a:lnTo>
                  <a:lnTo>
                    <a:pt x="2463878" y="687737"/>
                  </a:lnTo>
                  <a:lnTo>
                    <a:pt x="2498432" y="689787"/>
                  </a:lnTo>
                  <a:lnTo>
                    <a:pt x="2524840" y="688713"/>
                  </a:lnTo>
                  <a:lnTo>
                    <a:pt x="2572656" y="680116"/>
                  </a:lnTo>
                  <a:lnTo>
                    <a:pt x="2613967" y="662840"/>
                  </a:lnTo>
                  <a:lnTo>
                    <a:pt x="2650249" y="636385"/>
                  </a:lnTo>
                  <a:lnTo>
                    <a:pt x="2681035" y="601657"/>
                  </a:lnTo>
                  <a:lnTo>
                    <a:pt x="2700263" y="568794"/>
                  </a:lnTo>
                  <a:lnTo>
                    <a:pt x="2495765" y="568794"/>
                  </a:lnTo>
                  <a:lnTo>
                    <a:pt x="2480716" y="567944"/>
                  </a:lnTo>
                  <a:lnTo>
                    <a:pt x="2442425" y="555180"/>
                  </a:lnTo>
                  <a:lnTo>
                    <a:pt x="2410675" y="518820"/>
                  </a:lnTo>
                  <a:lnTo>
                    <a:pt x="2401746" y="466624"/>
                  </a:lnTo>
                  <a:lnTo>
                    <a:pt x="2401150" y="441198"/>
                  </a:lnTo>
                  <a:lnTo>
                    <a:pt x="2401150" y="16510"/>
                  </a:lnTo>
                  <a:close/>
                </a:path>
                <a:path w="4918075" h="690245">
                  <a:moveTo>
                    <a:pt x="2720301" y="16510"/>
                  </a:moveTo>
                  <a:lnTo>
                    <a:pt x="2594952" y="16510"/>
                  </a:lnTo>
                  <a:lnTo>
                    <a:pt x="2594952" y="425589"/>
                  </a:lnTo>
                  <a:lnTo>
                    <a:pt x="2594381" y="455939"/>
                  </a:lnTo>
                  <a:lnTo>
                    <a:pt x="2589809" y="500659"/>
                  </a:lnTo>
                  <a:lnTo>
                    <a:pt x="2572902" y="536389"/>
                  </a:lnTo>
                  <a:lnTo>
                    <a:pt x="2540182" y="560259"/>
                  </a:lnTo>
                  <a:lnTo>
                    <a:pt x="2495765" y="568794"/>
                  </a:lnTo>
                  <a:lnTo>
                    <a:pt x="2700263" y="568794"/>
                  </a:lnTo>
                  <a:lnTo>
                    <a:pt x="2714086" y="522583"/>
                  </a:lnTo>
                  <a:lnTo>
                    <a:pt x="2719611" y="453821"/>
                  </a:lnTo>
                  <a:lnTo>
                    <a:pt x="2720301" y="408051"/>
                  </a:lnTo>
                  <a:lnTo>
                    <a:pt x="2720301" y="16510"/>
                  </a:lnTo>
                  <a:close/>
                </a:path>
                <a:path w="4918075" h="690245">
                  <a:moveTo>
                    <a:pt x="235521" y="16510"/>
                  </a:moveTo>
                  <a:lnTo>
                    <a:pt x="113715" y="16510"/>
                  </a:lnTo>
                  <a:lnTo>
                    <a:pt x="0" y="673265"/>
                  </a:lnTo>
                  <a:lnTo>
                    <a:pt x="121894" y="673265"/>
                  </a:lnTo>
                  <a:lnTo>
                    <a:pt x="194005" y="258483"/>
                  </a:lnTo>
                  <a:lnTo>
                    <a:pt x="315951" y="258483"/>
                  </a:lnTo>
                  <a:lnTo>
                    <a:pt x="235521" y="16510"/>
                  </a:lnTo>
                  <a:close/>
                </a:path>
                <a:path w="4918075" h="690245">
                  <a:moveTo>
                    <a:pt x="315951" y="258483"/>
                  </a:moveTo>
                  <a:lnTo>
                    <a:pt x="194005" y="258483"/>
                  </a:lnTo>
                  <a:lnTo>
                    <a:pt x="332295" y="673265"/>
                  </a:lnTo>
                  <a:lnTo>
                    <a:pt x="442468" y="673265"/>
                  </a:lnTo>
                  <a:lnTo>
                    <a:pt x="509298" y="474586"/>
                  </a:lnTo>
                  <a:lnTo>
                    <a:pt x="387781" y="474586"/>
                  </a:lnTo>
                  <a:lnTo>
                    <a:pt x="315951" y="258483"/>
                  </a:lnTo>
                  <a:close/>
                </a:path>
                <a:path w="4918075" h="690245">
                  <a:moveTo>
                    <a:pt x="703716" y="258483"/>
                  </a:moveTo>
                  <a:lnTo>
                    <a:pt x="581990" y="258483"/>
                  </a:lnTo>
                  <a:lnTo>
                    <a:pt x="652424" y="673265"/>
                  </a:lnTo>
                  <a:lnTo>
                    <a:pt x="773264" y="673265"/>
                  </a:lnTo>
                  <a:lnTo>
                    <a:pt x="703716" y="258483"/>
                  </a:lnTo>
                  <a:close/>
                </a:path>
                <a:path w="4918075" h="690245">
                  <a:moveTo>
                    <a:pt x="663143" y="16510"/>
                  </a:moveTo>
                  <a:lnTo>
                    <a:pt x="541413" y="16510"/>
                  </a:lnTo>
                  <a:lnTo>
                    <a:pt x="387781" y="474586"/>
                  </a:lnTo>
                  <a:lnTo>
                    <a:pt x="509298" y="474586"/>
                  </a:lnTo>
                  <a:lnTo>
                    <a:pt x="581990" y="258483"/>
                  </a:lnTo>
                  <a:lnTo>
                    <a:pt x="703716" y="258483"/>
                  </a:lnTo>
                  <a:lnTo>
                    <a:pt x="663143" y="16510"/>
                  </a:lnTo>
                  <a:close/>
                </a:path>
              </a:pathLst>
            </a:custGeom>
            <a:solidFill>
              <a:srgbClr val="FF5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1975" y="5371465"/>
              <a:ext cx="4918075" cy="690245"/>
            </a:xfrm>
            <a:custGeom>
              <a:avLst/>
              <a:gdLst/>
              <a:ahLst/>
              <a:cxnLst/>
              <a:rect l="l" t="t" r="r" b="b"/>
              <a:pathLst>
                <a:path w="4918075" h="690245">
                  <a:moveTo>
                    <a:pt x="1764626" y="137033"/>
                  </a:moveTo>
                  <a:lnTo>
                    <a:pt x="1764626" y="551383"/>
                  </a:lnTo>
                  <a:lnTo>
                    <a:pt x="1822665" y="551383"/>
                  </a:lnTo>
                  <a:lnTo>
                    <a:pt x="1862577" y="550152"/>
                  </a:lnTo>
                  <a:lnTo>
                    <a:pt x="1924732" y="540313"/>
                  </a:lnTo>
                  <a:lnTo>
                    <a:pt x="1965453" y="520202"/>
                  </a:lnTo>
                  <a:lnTo>
                    <a:pt x="1997076" y="487123"/>
                  </a:lnTo>
                  <a:lnTo>
                    <a:pt x="2020932" y="440974"/>
                  </a:lnTo>
                  <a:lnTo>
                    <a:pt x="2033212" y="383767"/>
                  </a:lnTo>
                  <a:lnTo>
                    <a:pt x="2034755" y="351142"/>
                  </a:lnTo>
                  <a:lnTo>
                    <a:pt x="2031090" y="301775"/>
                  </a:lnTo>
                  <a:lnTo>
                    <a:pt x="2020103" y="258275"/>
                  </a:lnTo>
                  <a:lnTo>
                    <a:pt x="2001805" y="220634"/>
                  </a:lnTo>
                  <a:lnTo>
                    <a:pt x="1976208" y="188849"/>
                  </a:lnTo>
                  <a:lnTo>
                    <a:pt x="1907628" y="149987"/>
                  </a:lnTo>
                  <a:lnTo>
                    <a:pt x="1861337" y="140271"/>
                  </a:lnTo>
                  <a:lnTo>
                    <a:pt x="1807044" y="137033"/>
                  </a:lnTo>
                  <a:lnTo>
                    <a:pt x="1764626" y="137033"/>
                  </a:lnTo>
                  <a:close/>
                </a:path>
                <a:path w="4918075" h="690245">
                  <a:moveTo>
                    <a:pt x="3574376" y="122301"/>
                  </a:moveTo>
                  <a:lnTo>
                    <a:pt x="3530583" y="126255"/>
                  </a:lnTo>
                  <a:lnTo>
                    <a:pt x="3490445" y="138128"/>
                  </a:lnTo>
                  <a:lnTo>
                    <a:pt x="3453951" y="157930"/>
                  </a:lnTo>
                  <a:lnTo>
                    <a:pt x="3421087" y="185674"/>
                  </a:lnTo>
                  <a:lnTo>
                    <a:pt x="3393917" y="219543"/>
                  </a:lnTo>
                  <a:lnTo>
                    <a:pt x="3374510" y="257698"/>
                  </a:lnTo>
                  <a:lnTo>
                    <a:pt x="3362866" y="300145"/>
                  </a:lnTo>
                  <a:lnTo>
                    <a:pt x="3358984" y="346887"/>
                  </a:lnTo>
                  <a:lnTo>
                    <a:pt x="3363868" y="398513"/>
                  </a:lnTo>
                  <a:lnTo>
                    <a:pt x="3378527" y="444444"/>
                  </a:lnTo>
                  <a:lnTo>
                    <a:pt x="3402972" y="484681"/>
                  </a:lnTo>
                  <a:lnTo>
                    <a:pt x="3437216" y="519226"/>
                  </a:lnTo>
                  <a:lnTo>
                    <a:pt x="3468720" y="540912"/>
                  </a:lnTo>
                  <a:lnTo>
                    <a:pt x="3538443" y="565696"/>
                  </a:lnTo>
                  <a:lnTo>
                    <a:pt x="3576662" y="568794"/>
                  </a:lnTo>
                  <a:lnTo>
                    <a:pt x="3619481" y="564775"/>
                  </a:lnTo>
                  <a:lnTo>
                    <a:pt x="3658990" y="552718"/>
                  </a:lnTo>
                  <a:lnTo>
                    <a:pt x="3695213" y="532624"/>
                  </a:lnTo>
                  <a:lnTo>
                    <a:pt x="3728173" y="504494"/>
                  </a:lnTo>
                  <a:lnTo>
                    <a:pt x="3755510" y="470478"/>
                  </a:lnTo>
                  <a:lnTo>
                    <a:pt x="3775036" y="432723"/>
                  </a:lnTo>
                  <a:lnTo>
                    <a:pt x="3786752" y="391230"/>
                  </a:lnTo>
                  <a:lnTo>
                    <a:pt x="3790657" y="345998"/>
                  </a:lnTo>
                  <a:lnTo>
                    <a:pt x="3786726" y="300917"/>
                  </a:lnTo>
                  <a:lnTo>
                    <a:pt x="3774925" y="259441"/>
                  </a:lnTo>
                  <a:lnTo>
                    <a:pt x="3755242" y="221576"/>
                  </a:lnTo>
                  <a:lnTo>
                    <a:pt x="3727665" y="187325"/>
                  </a:lnTo>
                  <a:lnTo>
                    <a:pt x="3694445" y="158894"/>
                  </a:lnTo>
                  <a:lnTo>
                    <a:pt x="3657831" y="138572"/>
                  </a:lnTo>
                  <a:lnTo>
                    <a:pt x="3617812" y="126370"/>
                  </a:lnTo>
                  <a:lnTo>
                    <a:pt x="3574376" y="122301"/>
                  </a:lnTo>
                  <a:close/>
                </a:path>
                <a:path w="4918075" h="690245">
                  <a:moveTo>
                    <a:pt x="1181696" y="122301"/>
                  </a:moveTo>
                  <a:lnTo>
                    <a:pt x="1137903" y="126255"/>
                  </a:lnTo>
                  <a:lnTo>
                    <a:pt x="1097765" y="138128"/>
                  </a:lnTo>
                  <a:lnTo>
                    <a:pt x="1061271" y="157930"/>
                  </a:lnTo>
                  <a:lnTo>
                    <a:pt x="1028407" y="185674"/>
                  </a:lnTo>
                  <a:lnTo>
                    <a:pt x="1001237" y="219543"/>
                  </a:lnTo>
                  <a:lnTo>
                    <a:pt x="981830" y="257698"/>
                  </a:lnTo>
                  <a:lnTo>
                    <a:pt x="970186" y="300145"/>
                  </a:lnTo>
                  <a:lnTo>
                    <a:pt x="966304" y="346887"/>
                  </a:lnTo>
                  <a:lnTo>
                    <a:pt x="971188" y="398513"/>
                  </a:lnTo>
                  <a:lnTo>
                    <a:pt x="985847" y="444444"/>
                  </a:lnTo>
                  <a:lnTo>
                    <a:pt x="1010292" y="484681"/>
                  </a:lnTo>
                  <a:lnTo>
                    <a:pt x="1044536" y="519226"/>
                  </a:lnTo>
                  <a:lnTo>
                    <a:pt x="1076040" y="540912"/>
                  </a:lnTo>
                  <a:lnTo>
                    <a:pt x="1145763" y="565696"/>
                  </a:lnTo>
                  <a:lnTo>
                    <a:pt x="1183982" y="568794"/>
                  </a:lnTo>
                  <a:lnTo>
                    <a:pt x="1226801" y="564775"/>
                  </a:lnTo>
                  <a:lnTo>
                    <a:pt x="1266310" y="552718"/>
                  </a:lnTo>
                  <a:lnTo>
                    <a:pt x="1302533" y="532624"/>
                  </a:lnTo>
                  <a:lnTo>
                    <a:pt x="1335493" y="504494"/>
                  </a:lnTo>
                  <a:lnTo>
                    <a:pt x="1362830" y="470478"/>
                  </a:lnTo>
                  <a:lnTo>
                    <a:pt x="1382356" y="432723"/>
                  </a:lnTo>
                  <a:lnTo>
                    <a:pt x="1394072" y="391230"/>
                  </a:lnTo>
                  <a:lnTo>
                    <a:pt x="1397977" y="345998"/>
                  </a:lnTo>
                  <a:lnTo>
                    <a:pt x="1394046" y="300917"/>
                  </a:lnTo>
                  <a:lnTo>
                    <a:pt x="1382245" y="259441"/>
                  </a:lnTo>
                  <a:lnTo>
                    <a:pt x="1362562" y="221576"/>
                  </a:lnTo>
                  <a:lnTo>
                    <a:pt x="1334985" y="187325"/>
                  </a:lnTo>
                  <a:lnTo>
                    <a:pt x="1301765" y="158894"/>
                  </a:lnTo>
                  <a:lnTo>
                    <a:pt x="1265151" y="138572"/>
                  </a:lnTo>
                  <a:lnTo>
                    <a:pt x="1225132" y="126370"/>
                  </a:lnTo>
                  <a:lnTo>
                    <a:pt x="1181696" y="122301"/>
                  </a:lnTo>
                  <a:close/>
                </a:path>
                <a:path w="4918075" h="690245">
                  <a:moveTo>
                    <a:pt x="4793449" y="16510"/>
                  </a:moveTo>
                  <a:lnTo>
                    <a:pt x="4917528" y="16510"/>
                  </a:lnTo>
                  <a:lnTo>
                    <a:pt x="4917528" y="673265"/>
                  </a:lnTo>
                  <a:lnTo>
                    <a:pt x="4793449" y="673265"/>
                  </a:lnTo>
                  <a:lnTo>
                    <a:pt x="4793449" y="16510"/>
                  </a:lnTo>
                  <a:close/>
                </a:path>
                <a:path w="4918075" h="690245">
                  <a:moveTo>
                    <a:pt x="4536909" y="16510"/>
                  </a:moveTo>
                  <a:lnTo>
                    <a:pt x="4660988" y="16510"/>
                  </a:lnTo>
                  <a:lnTo>
                    <a:pt x="4660988" y="673265"/>
                  </a:lnTo>
                  <a:lnTo>
                    <a:pt x="4536909" y="673265"/>
                  </a:lnTo>
                  <a:lnTo>
                    <a:pt x="4536909" y="16510"/>
                  </a:lnTo>
                  <a:close/>
                </a:path>
                <a:path w="4918075" h="690245">
                  <a:moveTo>
                    <a:pt x="4280369" y="16510"/>
                  </a:moveTo>
                  <a:lnTo>
                    <a:pt x="4404448" y="16510"/>
                  </a:lnTo>
                  <a:lnTo>
                    <a:pt x="4404448" y="673265"/>
                  </a:lnTo>
                  <a:lnTo>
                    <a:pt x="4280369" y="673265"/>
                  </a:lnTo>
                  <a:lnTo>
                    <a:pt x="4280369" y="16510"/>
                  </a:lnTo>
                  <a:close/>
                </a:path>
                <a:path w="4918075" h="690245">
                  <a:moveTo>
                    <a:pt x="2864319" y="16510"/>
                  </a:moveTo>
                  <a:lnTo>
                    <a:pt x="2989287" y="16510"/>
                  </a:lnTo>
                  <a:lnTo>
                    <a:pt x="2989287" y="554062"/>
                  </a:lnTo>
                  <a:lnTo>
                    <a:pt x="3171532" y="554062"/>
                  </a:lnTo>
                  <a:lnTo>
                    <a:pt x="3171532" y="673265"/>
                  </a:lnTo>
                  <a:lnTo>
                    <a:pt x="2864319" y="673265"/>
                  </a:lnTo>
                  <a:lnTo>
                    <a:pt x="2864319" y="16510"/>
                  </a:lnTo>
                  <a:close/>
                </a:path>
                <a:path w="4918075" h="690245">
                  <a:moveTo>
                    <a:pt x="2275674" y="16510"/>
                  </a:moveTo>
                  <a:lnTo>
                    <a:pt x="2401150" y="16510"/>
                  </a:lnTo>
                  <a:lnTo>
                    <a:pt x="2401150" y="441198"/>
                  </a:lnTo>
                  <a:lnTo>
                    <a:pt x="2401746" y="466624"/>
                  </a:lnTo>
                  <a:lnTo>
                    <a:pt x="2406508" y="505438"/>
                  </a:lnTo>
                  <a:lnTo>
                    <a:pt x="2432160" y="547807"/>
                  </a:lnTo>
                  <a:lnTo>
                    <a:pt x="2466809" y="565392"/>
                  </a:lnTo>
                  <a:lnTo>
                    <a:pt x="2495765" y="568794"/>
                  </a:lnTo>
                  <a:lnTo>
                    <a:pt x="2511746" y="567846"/>
                  </a:lnTo>
                  <a:lnTo>
                    <a:pt x="2552661" y="553618"/>
                  </a:lnTo>
                  <a:lnTo>
                    <a:pt x="2580254" y="526227"/>
                  </a:lnTo>
                  <a:lnTo>
                    <a:pt x="2592666" y="480961"/>
                  </a:lnTo>
                  <a:lnTo>
                    <a:pt x="2594952" y="425589"/>
                  </a:lnTo>
                  <a:lnTo>
                    <a:pt x="2594952" y="16510"/>
                  </a:lnTo>
                  <a:lnTo>
                    <a:pt x="2720301" y="16510"/>
                  </a:lnTo>
                  <a:lnTo>
                    <a:pt x="2720301" y="408051"/>
                  </a:lnTo>
                  <a:lnTo>
                    <a:pt x="2719611" y="453821"/>
                  </a:lnTo>
                  <a:lnTo>
                    <a:pt x="2717539" y="491998"/>
                  </a:lnTo>
                  <a:lnTo>
                    <a:pt x="2709252" y="545579"/>
                  </a:lnTo>
                  <a:lnTo>
                    <a:pt x="2692965" y="583298"/>
                  </a:lnTo>
                  <a:lnTo>
                    <a:pt x="2666580" y="619683"/>
                  </a:lnTo>
                  <a:lnTo>
                    <a:pt x="2632703" y="650771"/>
                  </a:lnTo>
                  <a:lnTo>
                    <a:pt x="2594063" y="672592"/>
                  </a:lnTo>
                  <a:lnTo>
                    <a:pt x="2549582" y="685490"/>
                  </a:lnTo>
                  <a:lnTo>
                    <a:pt x="2498432" y="689787"/>
                  </a:lnTo>
                  <a:lnTo>
                    <a:pt x="2463878" y="687737"/>
                  </a:lnTo>
                  <a:lnTo>
                    <a:pt x="2401724" y="671330"/>
                  </a:lnTo>
                  <a:lnTo>
                    <a:pt x="2349521" y="639528"/>
                  </a:lnTo>
                  <a:lnTo>
                    <a:pt x="2311699" y="598451"/>
                  </a:lnTo>
                  <a:lnTo>
                    <a:pt x="2288480" y="545889"/>
                  </a:lnTo>
                  <a:lnTo>
                    <a:pt x="2281374" y="508454"/>
                  </a:lnTo>
                  <a:lnTo>
                    <a:pt x="2277101" y="462507"/>
                  </a:lnTo>
                  <a:lnTo>
                    <a:pt x="2275674" y="408051"/>
                  </a:lnTo>
                  <a:lnTo>
                    <a:pt x="2275674" y="16510"/>
                  </a:lnTo>
                  <a:close/>
                </a:path>
                <a:path w="4918075" h="690245">
                  <a:moveTo>
                    <a:pt x="1640547" y="16510"/>
                  </a:moveTo>
                  <a:lnTo>
                    <a:pt x="1788629" y="16510"/>
                  </a:lnTo>
                  <a:lnTo>
                    <a:pt x="1855586" y="18724"/>
                  </a:lnTo>
                  <a:lnTo>
                    <a:pt x="1913375" y="25368"/>
                  </a:lnTo>
                  <a:lnTo>
                    <a:pt x="1961972" y="36441"/>
                  </a:lnTo>
                  <a:lnTo>
                    <a:pt x="2001354" y="51943"/>
                  </a:lnTo>
                  <a:lnTo>
                    <a:pt x="2034668" y="72517"/>
                  </a:lnTo>
                  <a:lnTo>
                    <a:pt x="2064886" y="98615"/>
                  </a:lnTo>
                  <a:lnTo>
                    <a:pt x="2092009" y="130238"/>
                  </a:lnTo>
                  <a:lnTo>
                    <a:pt x="2116035" y="167386"/>
                  </a:lnTo>
                  <a:lnTo>
                    <a:pt x="2135778" y="209032"/>
                  </a:lnTo>
                  <a:lnTo>
                    <a:pt x="2149865" y="254020"/>
                  </a:lnTo>
                  <a:lnTo>
                    <a:pt x="2158309" y="302354"/>
                  </a:lnTo>
                  <a:lnTo>
                    <a:pt x="2161120" y="354037"/>
                  </a:lnTo>
                  <a:lnTo>
                    <a:pt x="2159547" y="391218"/>
                  </a:lnTo>
                  <a:lnTo>
                    <a:pt x="2146922" y="460979"/>
                  </a:lnTo>
                  <a:lnTo>
                    <a:pt x="2122062" y="524018"/>
                  </a:lnTo>
                  <a:lnTo>
                    <a:pt x="2087252" y="576811"/>
                  </a:lnTo>
                  <a:lnTo>
                    <a:pt x="2043604" y="618514"/>
                  </a:lnTo>
                  <a:lnTo>
                    <a:pt x="1995546" y="647541"/>
                  </a:lnTo>
                  <a:lnTo>
                    <a:pt x="1939539" y="664226"/>
                  </a:lnTo>
                  <a:lnTo>
                    <a:pt x="1899453" y="669247"/>
                  </a:lnTo>
                  <a:lnTo>
                    <a:pt x="1849865" y="672260"/>
                  </a:lnTo>
                  <a:lnTo>
                    <a:pt x="1790788" y="673265"/>
                  </a:lnTo>
                  <a:lnTo>
                    <a:pt x="1640547" y="673265"/>
                  </a:lnTo>
                  <a:lnTo>
                    <a:pt x="1640547" y="16510"/>
                  </a:lnTo>
                  <a:close/>
                </a:path>
                <a:path w="4918075" h="690245">
                  <a:moveTo>
                    <a:pt x="113715" y="16510"/>
                  </a:moveTo>
                  <a:lnTo>
                    <a:pt x="235521" y="16510"/>
                  </a:lnTo>
                  <a:lnTo>
                    <a:pt x="387781" y="474586"/>
                  </a:lnTo>
                  <a:lnTo>
                    <a:pt x="541413" y="16510"/>
                  </a:lnTo>
                  <a:lnTo>
                    <a:pt x="663143" y="16510"/>
                  </a:lnTo>
                  <a:lnTo>
                    <a:pt x="773264" y="673265"/>
                  </a:lnTo>
                  <a:lnTo>
                    <a:pt x="652424" y="673265"/>
                  </a:lnTo>
                  <a:lnTo>
                    <a:pt x="581990" y="258483"/>
                  </a:lnTo>
                  <a:lnTo>
                    <a:pt x="442468" y="673265"/>
                  </a:lnTo>
                  <a:lnTo>
                    <a:pt x="332295" y="673265"/>
                  </a:lnTo>
                  <a:lnTo>
                    <a:pt x="194005" y="258483"/>
                  </a:lnTo>
                  <a:lnTo>
                    <a:pt x="121894" y="673265"/>
                  </a:lnTo>
                  <a:lnTo>
                    <a:pt x="0" y="673265"/>
                  </a:lnTo>
                  <a:lnTo>
                    <a:pt x="113715" y="16510"/>
                  </a:lnTo>
                  <a:close/>
                </a:path>
                <a:path w="4918075" h="690245">
                  <a:moveTo>
                    <a:pt x="3575773" y="0"/>
                  </a:moveTo>
                  <a:lnTo>
                    <a:pt x="3629933" y="4037"/>
                  </a:lnTo>
                  <a:lnTo>
                    <a:pt x="3680996" y="16146"/>
                  </a:lnTo>
                  <a:lnTo>
                    <a:pt x="3728945" y="36319"/>
                  </a:lnTo>
                  <a:lnTo>
                    <a:pt x="3773759" y="64552"/>
                  </a:lnTo>
                  <a:lnTo>
                    <a:pt x="3815422" y="100838"/>
                  </a:lnTo>
                  <a:lnTo>
                    <a:pt x="3846093" y="135717"/>
                  </a:lnTo>
                  <a:lnTo>
                    <a:pt x="3871180" y="173047"/>
                  </a:lnTo>
                  <a:lnTo>
                    <a:pt x="3890686" y="212828"/>
                  </a:lnTo>
                  <a:lnTo>
                    <a:pt x="3904614" y="255061"/>
                  </a:lnTo>
                  <a:lnTo>
                    <a:pt x="3912968" y="299747"/>
                  </a:lnTo>
                  <a:lnTo>
                    <a:pt x="3915752" y="346887"/>
                  </a:lnTo>
                  <a:lnTo>
                    <a:pt x="3911791" y="402627"/>
                  </a:lnTo>
                  <a:lnTo>
                    <a:pt x="3899911" y="454831"/>
                  </a:lnTo>
                  <a:lnTo>
                    <a:pt x="3880118" y="503498"/>
                  </a:lnTo>
                  <a:lnTo>
                    <a:pt x="3852419" y="548628"/>
                  </a:lnTo>
                  <a:lnTo>
                    <a:pt x="3816819" y="590219"/>
                  </a:lnTo>
                  <a:lnTo>
                    <a:pt x="3775518" y="626065"/>
                  </a:lnTo>
                  <a:lnTo>
                    <a:pt x="3730858" y="653945"/>
                  </a:lnTo>
                  <a:lnTo>
                    <a:pt x="3682832" y="673858"/>
                  </a:lnTo>
                  <a:lnTo>
                    <a:pt x="3631436" y="685805"/>
                  </a:lnTo>
                  <a:lnTo>
                    <a:pt x="3576662" y="689787"/>
                  </a:lnTo>
                  <a:lnTo>
                    <a:pt x="3528720" y="686947"/>
                  </a:lnTo>
                  <a:lnTo>
                    <a:pt x="3483571" y="678426"/>
                  </a:lnTo>
                  <a:lnTo>
                    <a:pt x="3441217" y="664224"/>
                  </a:lnTo>
                  <a:lnTo>
                    <a:pt x="3401656" y="644342"/>
                  </a:lnTo>
                  <a:lnTo>
                    <a:pt x="3364890" y="618780"/>
                  </a:lnTo>
                  <a:lnTo>
                    <a:pt x="3330917" y="587540"/>
                  </a:lnTo>
                  <a:lnTo>
                    <a:pt x="3295667" y="545107"/>
                  </a:lnTo>
                  <a:lnTo>
                    <a:pt x="3268251" y="499602"/>
                  </a:lnTo>
                  <a:lnTo>
                    <a:pt x="3248667" y="451024"/>
                  </a:lnTo>
                  <a:lnTo>
                    <a:pt x="3236917" y="399374"/>
                  </a:lnTo>
                  <a:lnTo>
                    <a:pt x="3233000" y="344652"/>
                  </a:lnTo>
                  <a:lnTo>
                    <a:pt x="3235856" y="298499"/>
                  </a:lnTo>
                  <a:lnTo>
                    <a:pt x="3244415" y="254246"/>
                  </a:lnTo>
                  <a:lnTo>
                    <a:pt x="3258664" y="211894"/>
                  </a:lnTo>
                  <a:lnTo>
                    <a:pt x="3278593" y="171450"/>
                  </a:lnTo>
                  <a:lnTo>
                    <a:pt x="3303555" y="133971"/>
                  </a:lnTo>
                  <a:lnTo>
                    <a:pt x="3332743" y="100599"/>
                  </a:lnTo>
                  <a:lnTo>
                    <a:pt x="3366194" y="71348"/>
                  </a:lnTo>
                  <a:lnTo>
                    <a:pt x="3403942" y="46228"/>
                  </a:lnTo>
                  <a:lnTo>
                    <a:pt x="3444614" y="25985"/>
                  </a:lnTo>
                  <a:lnTo>
                    <a:pt x="3486810" y="11541"/>
                  </a:lnTo>
                  <a:lnTo>
                    <a:pt x="3530530" y="2883"/>
                  </a:lnTo>
                  <a:lnTo>
                    <a:pt x="3575773" y="0"/>
                  </a:lnTo>
                  <a:close/>
                </a:path>
                <a:path w="4918075" h="690245">
                  <a:moveTo>
                    <a:pt x="1183093" y="0"/>
                  </a:moveTo>
                  <a:lnTo>
                    <a:pt x="1237253" y="4037"/>
                  </a:lnTo>
                  <a:lnTo>
                    <a:pt x="1288316" y="16146"/>
                  </a:lnTo>
                  <a:lnTo>
                    <a:pt x="1336265" y="36319"/>
                  </a:lnTo>
                  <a:lnTo>
                    <a:pt x="1381079" y="64552"/>
                  </a:lnTo>
                  <a:lnTo>
                    <a:pt x="1422742" y="100838"/>
                  </a:lnTo>
                  <a:lnTo>
                    <a:pt x="1453413" y="135717"/>
                  </a:lnTo>
                  <a:lnTo>
                    <a:pt x="1478500" y="173047"/>
                  </a:lnTo>
                  <a:lnTo>
                    <a:pt x="1498006" y="212828"/>
                  </a:lnTo>
                  <a:lnTo>
                    <a:pt x="1511934" y="255061"/>
                  </a:lnTo>
                  <a:lnTo>
                    <a:pt x="1520288" y="299747"/>
                  </a:lnTo>
                  <a:lnTo>
                    <a:pt x="1523072" y="346887"/>
                  </a:lnTo>
                  <a:lnTo>
                    <a:pt x="1519111" y="402627"/>
                  </a:lnTo>
                  <a:lnTo>
                    <a:pt x="1507231" y="454831"/>
                  </a:lnTo>
                  <a:lnTo>
                    <a:pt x="1487438" y="503498"/>
                  </a:lnTo>
                  <a:lnTo>
                    <a:pt x="1459739" y="548628"/>
                  </a:lnTo>
                  <a:lnTo>
                    <a:pt x="1424139" y="590219"/>
                  </a:lnTo>
                  <a:lnTo>
                    <a:pt x="1382838" y="626065"/>
                  </a:lnTo>
                  <a:lnTo>
                    <a:pt x="1338178" y="653945"/>
                  </a:lnTo>
                  <a:lnTo>
                    <a:pt x="1290152" y="673858"/>
                  </a:lnTo>
                  <a:lnTo>
                    <a:pt x="1238756" y="685805"/>
                  </a:lnTo>
                  <a:lnTo>
                    <a:pt x="1183982" y="689787"/>
                  </a:lnTo>
                  <a:lnTo>
                    <a:pt x="1136040" y="686947"/>
                  </a:lnTo>
                  <a:lnTo>
                    <a:pt x="1090891" y="678426"/>
                  </a:lnTo>
                  <a:lnTo>
                    <a:pt x="1048537" y="664224"/>
                  </a:lnTo>
                  <a:lnTo>
                    <a:pt x="1008976" y="644342"/>
                  </a:lnTo>
                  <a:lnTo>
                    <a:pt x="972210" y="618780"/>
                  </a:lnTo>
                  <a:lnTo>
                    <a:pt x="938237" y="587540"/>
                  </a:lnTo>
                  <a:lnTo>
                    <a:pt x="902987" y="545107"/>
                  </a:lnTo>
                  <a:lnTo>
                    <a:pt x="875571" y="499602"/>
                  </a:lnTo>
                  <a:lnTo>
                    <a:pt x="855987" y="451024"/>
                  </a:lnTo>
                  <a:lnTo>
                    <a:pt x="844237" y="399374"/>
                  </a:lnTo>
                  <a:lnTo>
                    <a:pt x="840320" y="344652"/>
                  </a:lnTo>
                  <a:lnTo>
                    <a:pt x="843176" y="298499"/>
                  </a:lnTo>
                  <a:lnTo>
                    <a:pt x="851735" y="254246"/>
                  </a:lnTo>
                  <a:lnTo>
                    <a:pt x="865984" y="211894"/>
                  </a:lnTo>
                  <a:lnTo>
                    <a:pt x="885913" y="171450"/>
                  </a:lnTo>
                  <a:lnTo>
                    <a:pt x="910875" y="133971"/>
                  </a:lnTo>
                  <a:lnTo>
                    <a:pt x="940063" y="100599"/>
                  </a:lnTo>
                  <a:lnTo>
                    <a:pt x="973514" y="71348"/>
                  </a:lnTo>
                  <a:lnTo>
                    <a:pt x="1011262" y="46228"/>
                  </a:lnTo>
                  <a:lnTo>
                    <a:pt x="1051934" y="25985"/>
                  </a:lnTo>
                  <a:lnTo>
                    <a:pt x="1094130" y="11541"/>
                  </a:lnTo>
                  <a:lnTo>
                    <a:pt x="1137850" y="2883"/>
                  </a:lnTo>
                  <a:lnTo>
                    <a:pt x="1183093" y="0"/>
                  </a:lnTo>
                  <a:close/>
                </a:path>
              </a:pathLst>
            </a:custGeom>
            <a:ln w="7620">
              <a:solidFill>
                <a:srgbClr val="AE2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1" y="620737"/>
            <a:ext cx="7474204" cy="59046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1268717"/>
            <a:ext cx="8198993" cy="46120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757" y="0"/>
            <a:ext cx="4182745" cy="62839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872" y="692645"/>
            <a:ext cx="8967089" cy="50440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404647"/>
            <a:ext cx="8064881" cy="60576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8451" y="190500"/>
            <a:ext cx="4467225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260604"/>
            <a:ext cx="4456430" cy="62373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336" y="404622"/>
            <a:ext cx="4881626" cy="51572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667" y="692696"/>
            <a:ext cx="5372100" cy="5372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332714"/>
            <a:ext cx="3816477" cy="52565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7" y="332714"/>
            <a:ext cx="3730498" cy="52565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20978"/>
            <a:ext cx="888619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000" spc="4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LO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000" spc="-35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exp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70" dirty="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sz="2000" spc="19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1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r.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tabLst>
                <a:tab pos="3624579" algn="l"/>
                <a:tab pos="3707765" algn="l"/>
              </a:tabLst>
            </a:pP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Baby 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Shower. 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Nacimiento,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bautismo 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primer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año.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Cumpleaños 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infantil. </a:t>
            </a:r>
            <a:r>
              <a:rPr sz="200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uni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n,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25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22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160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Cu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1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ñ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ies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res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204" dirty="0">
                <a:solidFill>
                  <a:srgbClr val="FFFFFF"/>
                </a:solidFill>
                <a:latin typeface="Verdana"/>
                <a:cs typeface="Verdana"/>
              </a:rPr>
              <a:t>s.  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Despedida </a:t>
            </a:r>
            <a:r>
              <a:rPr sz="2000" spc="114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solteros. 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Boda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(cuanto 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sale 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2000" spc="120" dirty="0">
                <a:solidFill>
                  <a:srgbClr val="FFFFFF"/>
                </a:solidFill>
                <a:latin typeface="Verdana"/>
                <a:cs typeface="Verdana"/>
              </a:rPr>
              <a:t>boda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hoy) </a:t>
            </a:r>
            <a:r>
              <a:rPr sz="2000" spc="35" dirty="0">
                <a:solidFill>
                  <a:srgbClr val="FFFFFF"/>
                </a:solidFill>
                <a:latin typeface="Verdana"/>
                <a:cs typeface="Verdana"/>
              </a:rPr>
              <a:t>Boda </a:t>
            </a:r>
            <a:r>
              <a:rPr sz="2000" spc="60" dirty="0">
                <a:solidFill>
                  <a:srgbClr val="FFFFFF"/>
                </a:solidFill>
                <a:latin typeface="Verdana"/>
                <a:cs typeface="Verdana"/>
              </a:rPr>
              <a:t>eco- </a:t>
            </a:r>
            <a:r>
              <a:rPr sz="20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rien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ly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1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na.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		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Ani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-105" dirty="0">
                <a:solidFill>
                  <a:srgbClr val="FFFFFF"/>
                </a:solidFill>
                <a:latin typeface="Verdana"/>
                <a:cs typeface="Verdana"/>
              </a:rPr>
              <a:t>ersa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0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esfi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1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2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8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pres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6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000" spc="55" dirty="0">
                <a:solidFill>
                  <a:srgbClr val="FFFFFF"/>
                </a:solidFill>
                <a:latin typeface="Verdana"/>
                <a:cs typeface="Verdana"/>
              </a:rPr>
              <a:t>ecu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9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7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).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5919" y="0"/>
            <a:ext cx="4852034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0236" y="0"/>
            <a:ext cx="484352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476694"/>
            <a:ext cx="3863975" cy="54663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7" y="476605"/>
            <a:ext cx="3888486" cy="549122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D120D3F-4E1F-BD88-37B8-5F807570B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369" y="265781"/>
            <a:ext cx="4767262" cy="632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30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354" y="337438"/>
            <a:ext cx="5138801" cy="62325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25006" y="5547359"/>
            <a:ext cx="2462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nd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os,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l </a:t>
            </a:r>
            <a:r>
              <a:rPr sz="1800" spc="65" dirty="0">
                <a:solidFill>
                  <a:srgbClr val="FFFFFF"/>
                </a:solidFill>
                <a:latin typeface="Verdana"/>
                <a:cs typeface="Verdana"/>
              </a:rPr>
              <a:t>chup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bé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41" y="190500"/>
            <a:ext cx="6667500" cy="66674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61250" y="6411595"/>
            <a:ext cx="16700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8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bé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476719"/>
            <a:ext cx="8352917" cy="55685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76671" y="6483667"/>
            <a:ext cx="21139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ordon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2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8430" y="476643"/>
            <a:ext cx="5357749" cy="572909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535" y="1513141"/>
            <a:ext cx="525780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unos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8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os: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ivina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nza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-Memotest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5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-Cambiar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muñeco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como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si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fuera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bebé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667" y="0"/>
            <a:ext cx="542925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499" y="0"/>
            <a:ext cx="9147810" cy="6858000"/>
            <a:chOff x="-2499" y="0"/>
            <a:chExt cx="91478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3680" y="13115"/>
              <a:ext cx="1290320" cy="18871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68744" y="9397"/>
              <a:ext cx="2673350" cy="1900555"/>
            </a:xfrm>
            <a:custGeom>
              <a:avLst/>
              <a:gdLst/>
              <a:ahLst/>
              <a:cxnLst/>
              <a:rect l="l" t="t" r="r" b="b"/>
              <a:pathLst>
                <a:path w="2673350" h="1900555">
                  <a:moveTo>
                    <a:pt x="2672969" y="1900174"/>
                  </a:moveTo>
                  <a:lnTo>
                    <a:pt x="0" y="0"/>
                  </a:lnTo>
                </a:path>
              </a:pathLst>
            </a:custGeom>
            <a:ln w="5999">
              <a:solidFill>
                <a:srgbClr val="C5C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984"/>
              <a:ext cx="9137015" cy="6844030"/>
            </a:xfrm>
            <a:custGeom>
              <a:avLst/>
              <a:gdLst/>
              <a:ahLst/>
              <a:cxnLst/>
              <a:rect l="l" t="t" r="r" b="b"/>
              <a:pathLst>
                <a:path w="9137015" h="6844030">
                  <a:moveTo>
                    <a:pt x="0" y="6843981"/>
                  </a:moveTo>
                  <a:lnTo>
                    <a:pt x="9137015" y="0"/>
                  </a:lnTo>
                </a:path>
              </a:pathLst>
            </a:custGeom>
            <a:ln w="499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180" y="231140"/>
              <a:ext cx="7015480" cy="7264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180" y="779779"/>
              <a:ext cx="2390140" cy="7264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0512" y="512953"/>
              <a:ext cx="6253695" cy="4394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048" y="1055369"/>
              <a:ext cx="1765312" cy="35674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5619" y="1601101"/>
            <a:ext cx="4175125" cy="25869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00" spc="-190" dirty="0">
                <a:solidFill>
                  <a:srgbClr val="FF388B"/>
                </a:solidFill>
                <a:latin typeface="Verdana"/>
                <a:cs typeface="Verdana"/>
              </a:rPr>
              <a:t>-</a:t>
            </a:r>
            <a:r>
              <a:rPr sz="2000" spc="-3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3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-35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spc="-185" dirty="0">
                <a:solidFill>
                  <a:srgbClr val="FF388B"/>
                </a:solidFill>
                <a:latin typeface="Verdana"/>
                <a:cs typeface="Verdana"/>
              </a:rPr>
              <a:t>-</a:t>
            </a:r>
            <a:r>
              <a:rPr sz="2000" spc="-3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2000" spc="-11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ig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-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5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presa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spc="-190" dirty="0">
                <a:solidFill>
                  <a:srgbClr val="FF388B"/>
                </a:solidFill>
                <a:latin typeface="Verdana"/>
                <a:cs typeface="Verdana"/>
              </a:rPr>
              <a:t>-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lla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0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Verdana"/>
                <a:cs typeface="Verdana"/>
              </a:rPr>
              <a:t>Des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abl</a:t>
            </a:r>
            <a:r>
              <a:rPr sz="2000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-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000" spc="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190" dirty="0">
                <a:solidFill>
                  <a:srgbClr val="FF388B"/>
                </a:solidFill>
                <a:latin typeface="Verdana"/>
                <a:cs typeface="Verdana"/>
              </a:rPr>
              <a:t>-</a:t>
            </a:r>
            <a:r>
              <a:rPr sz="2000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-3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2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spc="-190" dirty="0">
                <a:solidFill>
                  <a:srgbClr val="FF388B"/>
                </a:solidFill>
                <a:latin typeface="Verdana"/>
                <a:cs typeface="Verdana"/>
              </a:rPr>
              <a:t>-</a:t>
            </a:r>
            <a:r>
              <a:rPr sz="2000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-3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veni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35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0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20" dirty="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spc="-190" dirty="0">
                <a:solidFill>
                  <a:srgbClr val="FF388B"/>
                </a:solidFill>
                <a:latin typeface="Verdana"/>
                <a:cs typeface="Verdana"/>
              </a:rPr>
              <a:t>-</a:t>
            </a:r>
            <a:r>
              <a:rPr sz="2000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-3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ip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254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id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a/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Verdana"/>
                <a:cs typeface="Verdana"/>
              </a:rPr>
              <a:t>ip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ervici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spc="-190" dirty="0">
                <a:solidFill>
                  <a:srgbClr val="FF388B"/>
                </a:solidFill>
                <a:latin typeface="Verdana"/>
                <a:cs typeface="Verdana"/>
              </a:rPr>
              <a:t>-</a:t>
            </a:r>
            <a:r>
              <a:rPr sz="2000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1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ú</a:t>
            </a:r>
            <a:r>
              <a:rPr sz="2000" spc="-2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spc="1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35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sz="20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bai</a:t>
            </a:r>
            <a:r>
              <a:rPr sz="2000" spc="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-25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bien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4023" y="3158959"/>
            <a:ext cx="4130294" cy="307835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3" y="3212934"/>
            <a:ext cx="4197731" cy="2808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8071" y="152907"/>
            <a:ext cx="3312414" cy="27975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514" y="404622"/>
            <a:ext cx="4824476" cy="252031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20" y="0"/>
            <a:ext cx="4295775" cy="64437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332625"/>
            <a:ext cx="4248530" cy="637273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694" y="404710"/>
            <a:ext cx="4964810" cy="5918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13" y="0"/>
            <a:ext cx="5215763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9" y="404710"/>
            <a:ext cx="6120638" cy="612063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0"/>
            <a:ext cx="3744467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47"/>
            <a:ext cx="4184015" cy="278930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92549" cy="65887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350258" cy="652534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9" y="260692"/>
            <a:ext cx="6336665" cy="633666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7" y="332613"/>
            <a:ext cx="6934581" cy="52009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3680" y="4957707"/>
            <a:ext cx="1290320" cy="188720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78400" y="0"/>
            <a:ext cx="3848100" cy="746760"/>
            <a:chOff x="4978400" y="0"/>
            <a:chExt cx="3848100" cy="746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8400" y="0"/>
              <a:ext cx="3848100" cy="7467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3811" y="252856"/>
              <a:ext cx="3169666" cy="48031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1132522"/>
            <a:ext cx="8760460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SO</a:t>
            </a: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JER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44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29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1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2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3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3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4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8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1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-295" dirty="0">
                <a:solidFill>
                  <a:srgbClr val="FFFFFF"/>
                </a:solidFill>
                <a:latin typeface="Verdana"/>
                <a:cs typeface="Verdana"/>
              </a:rPr>
              <a:t>BRES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48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NDE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04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6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3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PRE</a:t>
            </a:r>
            <a:r>
              <a:rPr sz="2400" spc="-25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1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400" spc="-1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Verdana"/>
                <a:cs typeface="Verdana"/>
              </a:rPr>
              <a:t>ORG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3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49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9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2240"/>
              </a:spcBef>
            </a:pP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GENERALMENTE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LO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ORGANIZAN</a:t>
            </a:r>
            <a:r>
              <a:rPr sz="24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AMIGAS,</a:t>
            </a:r>
            <a:r>
              <a:rPr sz="24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HERMANAS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CUÑADAS 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FUTURA </a:t>
            </a:r>
            <a:r>
              <a:rPr sz="2400" spc="95" dirty="0">
                <a:solidFill>
                  <a:srgbClr val="FFFFFF"/>
                </a:solidFill>
                <a:latin typeface="Verdana"/>
                <a:cs typeface="Verdana"/>
              </a:rPr>
              <a:t>MAMA. </a:t>
            </a: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CASA 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400" spc="-30" dirty="0">
                <a:solidFill>
                  <a:srgbClr val="FFFFFF"/>
                </a:solidFill>
                <a:latin typeface="Verdana"/>
                <a:cs typeface="Verdana"/>
              </a:rPr>
              <a:t>UNA 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ELLAS. 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PUEDE </a:t>
            </a:r>
            <a:r>
              <a:rPr sz="2400" spc="-300" dirty="0">
                <a:solidFill>
                  <a:srgbClr val="FFFFFF"/>
                </a:solidFill>
                <a:latin typeface="Verdana"/>
                <a:cs typeface="Verdana"/>
              </a:rPr>
              <a:t>SER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POR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TARDE </a:t>
            </a: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CUALQUIER 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DÍA 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7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400" spc="2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NDO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UE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95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2400" spc="-3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PRESEN</a:t>
            </a:r>
            <a:r>
              <a:rPr sz="2400" spc="-2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E)  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2400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SORPRES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12700" marR="481965" indent="81280">
              <a:lnSpc>
                <a:spcPct val="100000"/>
              </a:lnSpc>
              <a:spcBef>
                <a:spcPts val="5"/>
              </a:spcBef>
            </a:pP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ENVIAR 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INVITACIONES 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VÍA 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E-MAIL 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ALUSIONES 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AL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MOTIVO,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45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ORGANIZAN</a:t>
            </a:r>
            <a:r>
              <a:rPr sz="24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Verdana"/>
                <a:cs typeface="Verdana"/>
              </a:rPr>
              <a:t>JUEGOS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SORPRESAS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MAMÁ.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667" y="0"/>
            <a:ext cx="5634228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02" y="0"/>
            <a:ext cx="4537837" cy="679613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0"/>
            <a:ext cx="4439793" cy="665972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41" y="12"/>
            <a:ext cx="8748458" cy="656132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5933" y="0"/>
            <a:ext cx="4612005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0"/>
            <a:ext cx="537210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29" y="404698"/>
            <a:ext cx="4176522" cy="626465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476719"/>
            <a:ext cx="3888486" cy="583260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55" y="548728"/>
            <a:ext cx="8064881" cy="604862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02" y="377316"/>
            <a:ext cx="4572508" cy="6096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471" y="764755"/>
            <a:ext cx="8085328" cy="525653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0"/>
            <a:ext cx="5372100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620737"/>
            <a:ext cx="7488808" cy="56165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8348" y="381000"/>
            <a:ext cx="4067175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885" y="0"/>
            <a:ext cx="416306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476643"/>
            <a:ext cx="4245991" cy="56612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5" y="476719"/>
            <a:ext cx="3892931" cy="583260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0104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0"/>
            <a:ext cx="483870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548728"/>
            <a:ext cx="7631810" cy="590461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4572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0"/>
            <a:ext cx="51435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8738" y="548728"/>
            <a:ext cx="4095496" cy="568858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692746"/>
            <a:ext cx="7488808" cy="561657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7" y="476669"/>
            <a:ext cx="4067175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184" y="260616"/>
            <a:ext cx="9024815" cy="602132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48" y="0"/>
            <a:ext cx="3984244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02" y="332651"/>
            <a:ext cx="4762500" cy="5972175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48" y="260629"/>
            <a:ext cx="4047744" cy="6078855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3" y="548728"/>
            <a:ext cx="7553959" cy="5544566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620737"/>
            <a:ext cx="7776845" cy="5832602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694" y="0"/>
            <a:ext cx="388848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20" y="0"/>
            <a:ext cx="4514850" cy="6772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006475"/>
            <a:ext cx="7694930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Ú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UE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00" dirty="0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sz="2400" spc="-3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8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2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1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2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Ñ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4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POR  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4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4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43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229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2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2400" spc="-4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2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-3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35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Y  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SALADOS,</a:t>
            </a:r>
            <a:r>
              <a:rPr sz="24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TARTAS,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SÁNDWICHES,</a:t>
            </a:r>
            <a:r>
              <a:rPr sz="24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MACITAS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PLATOS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400" spc="-2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42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1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44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190" dirty="0">
                <a:solidFill>
                  <a:srgbClr val="FFFFFF"/>
                </a:solidFill>
                <a:latin typeface="Verdana"/>
                <a:cs typeface="Verdana"/>
              </a:rPr>
              <a:t>GA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SA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ADA,</a:t>
            </a:r>
            <a:r>
              <a:rPr sz="24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ELL</a:t>
            </a: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65" dirty="0">
                <a:solidFill>
                  <a:srgbClr val="FFFFFF"/>
                </a:solidFill>
                <a:latin typeface="Verdana"/>
                <a:cs typeface="Verdana"/>
              </a:rPr>
              <a:t>SE  </a:t>
            </a:r>
            <a:r>
              <a:rPr sz="2400" spc="-3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SPON</a:t>
            </a:r>
            <a:r>
              <a:rPr sz="2400" spc="-1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400" spc="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90" dirty="0">
                <a:solidFill>
                  <a:srgbClr val="FFFFFF"/>
                </a:solidFill>
                <a:latin typeface="Verdana"/>
                <a:cs typeface="Verdana"/>
              </a:rPr>
              <a:t>RD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2400" spc="-114" dirty="0">
                <a:solidFill>
                  <a:srgbClr val="FFFFFF"/>
                </a:solidFill>
                <a:latin typeface="Verdana"/>
                <a:cs typeface="Verdana"/>
              </a:rPr>
              <a:t>N,</a:t>
            </a:r>
            <a:r>
              <a:rPr sz="24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N  </a:t>
            </a:r>
            <a:r>
              <a:rPr sz="2400" spc="210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400" spc="2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1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-4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400" spc="-4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14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ND</a:t>
            </a:r>
            <a:r>
              <a:rPr sz="2400" spc="-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35" dirty="0">
                <a:solidFill>
                  <a:srgbClr val="FFFFFF"/>
                </a:solidFill>
                <a:latin typeface="Verdana"/>
                <a:cs typeface="Verdana"/>
              </a:rPr>
              <a:t>NDO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22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CL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1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A,</a:t>
            </a:r>
            <a:r>
              <a:rPr sz="24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65" dirty="0">
                <a:solidFill>
                  <a:srgbClr val="FFFFFF"/>
                </a:solidFill>
                <a:latin typeface="Verdana"/>
                <a:cs typeface="Verdana"/>
              </a:rPr>
              <a:t>SE  </a:t>
            </a:r>
            <a:r>
              <a:rPr sz="2400" spc="25" dirty="0">
                <a:solidFill>
                  <a:srgbClr val="FFFFFF"/>
                </a:solidFill>
                <a:latin typeface="Verdana"/>
                <a:cs typeface="Verdana"/>
              </a:rPr>
              <a:t>ADORNA </a:t>
            </a: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LUGAR </a:t>
            </a:r>
            <a:r>
              <a:rPr sz="2400" spc="145" dirty="0">
                <a:solidFill>
                  <a:srgbClr val="FFFFFF"/>
                </a:solidFill>
                <a:latin typeface="Verdana"/>
                <a:cs typeface="Verdana"/>
              </a:rPr>
              <a:t>CON 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FLORES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2400" spc="-229" dirty="0">
                <a:solidFill>
                  <a:srgbClr val="FFFFFF"/>
                </a:solidFill>
                <a:latin typeface="Verdana"/>
                <a:cs typeface="Verdana"/>
              </a:rPr>
              <a:t>DETALLES </a:t>
            </a:r>
            <a:r>
              <a:rPr sz="24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XCL</a:t>
            </a:r>
            <a:r>
              <a:rPr sz="2400" spc="-11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5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29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1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400" spc="1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44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2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6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400" spc="-25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BE.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3" y="0"/>
            <a:ext cx="6858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0"/>
            <a:ext cx="472274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39" y="404723"/>
            <a:ext cx="3978021" cy="5966967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8" y="332701"/>
            <a:ext cx="6120638" cy="6120638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20" y="0"/>
            <a:ext cx="2520314" cy="6815406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45846"/>
            <a:ext cx="5265293" cy="6812149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02" y="0"/>
            <a:ext cx="469176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0"/>
            <a:ext cx="5112512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4189" y="332651"/>
            <a:ext cx="224789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25"/>
            <a:ext cx="4752467" cy="6650735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57" y="0"/>
            <a:ext cx="4628007" cy="65482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00" y="1746884"/>
            <a:ext cx="896493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985" algn="ctr">
              <a:lnSpc>
                <a:spcPct val="100000"/>
              </a:lnSpc>
              <a:spcBef>
                <a:spcPts val="100"/>
              </a:spcBef>
            </a:pP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OBJETIVO </a:t>
            </a:r>
            <a:r>
              <a:rPr sz="2400" spc="-345" dirty="0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AGASAJAR, 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ACOMPAÑAR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2400" spc="-25" dirty="0">
                <a:solidFill>
                  <a:srgbClr val="FFFFFF"/>
                </a:solidFill>
                <a:latin typeface="Verdana"/>
                <a:cs typeface="Verdana"/>
              </a:rPr>
              <a:t>MIMAR 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LA 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Verdana"/>
                <a:cs typeface="Verdana"/>
              </a:rPr>
              <a:t>MAMA </a:t>
            </a:r>
            <a:r>
              <a:rPr sz="2400" spc="-130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ÚLTIMO 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MES 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400" spc="-85" dirty="0">
                <a:solidFill>
                  <a:srgbClr val="FFFFFF"/>
                </a:solidFill>
                <a:latin typeface="Verdana"/>
                <a:cs typeface="Verdana"/>
              </a:rPr>
              <a:t>EMBARAZO, 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DARLE 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CONSEJOS,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COMPARTIR </a:t>
            </a:r>
            <a:r>
              <a:rPr sz="2400" spc="-320" dirty="0">
                <a:solidFill>
                  <a:srgbClr val="FFFFFF"/>
                </a:solidFill>
                <a:latin typeface="Verdana"/>
                <a:cs typeface="Verdana"/>
              </a:rPr>
              <a:t>SU 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EXPERIENCIA 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CONTAR </a:t>
            </a:r>
            <a:r>
              <a:rPr sz="2400" spc="-55" dirty="0">
                <a:solidFill>
                  <a:srgbClr val="FFFFFF"/>
                </a:solidFill>
                <a:latin typeface="Verdana"/>
                <a:cs typeface="Verdana"/>
              </a:rPr>
              <a:t>ANÉCDOTAS </a:t>
            </a:r>
            <a:r>
              <a:rPr sz="2400" spc="-75" dirty="0">
                <a:solidFill>
                  <a:srgbClr val="FFFFFF"/>
                </a:solidFill>
                <a:latin typeface="Verdana"/>
                <a:cs typeface="Verdana"/>
              </a:rPr>
              <a:t>QUE </a:t>
            </a:r>
            <a:r>
              <a:rPr sz="2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SEAN </a:t>
            </a:r>
            <a:r>
              <a:rPr sz="2400" spc="-340" dirty="0">
                <a:solidFill>
                  <a:srgbClr val="FFFFFF"/>
                </a:solidFill>
                <a:latin typeface="Verdana"/>
                <a:cs typeface="Verdana"/>
              </a:rPr>
              <a:t>ÚTILES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PARA </a:t>
            </a:r>
            <a:r>
              <a:rPr sz="2400" spc="-245" dirty="0">
                <a:solidFill>
                  <a:srgbClr val="FFFFFF"/>
                </a:solidFill>
                <a:latin typeface="Verdana"/>
                <a:cs typeface="Verdana"/>
              </a:rPr>
              <a:t>ESTAR 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TRANQUILA 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DURANTE </a:t>
            </a: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ESOS 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ÚLTIMOS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5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Í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24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3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35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2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3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33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2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9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2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4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400" spc="-43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48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2400" spc="-90" dirty="0">
                <a:solidFill>
                  <a:srgbClr val="FFFFFF"/>
                </a:solidFill>
                <a:latin typeface="Verdana"/>
                <a:cs typeface="Verdana"/>
              </a:rPr>
              <a:t>ENTREGARAN</a:t>
            </a:r>
            <a:r>
              <a:rPr sz="24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65" dirty="0">
                <a:solidFill>
                  <a:srgbClr val="FFFFFF"/>
                </a:solidFill>
                <a:latin typeface="Verdana"/>
                <a:cs typeface="Verdana"/>
              </a:rPr>
              <a:t>SUS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REGALOS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Verdana"/>
                <a:cs typeface="Verdana"/>
              </a:rPr>
              <a:t>COMPLETAR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AJUAR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DEL </a:t>
            </a:r>
            <a:r>
              <a:rPr sz="2400" spc="-8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50" dirty="0">
                <a:solidFill>
                  <a:srgbClr val="FFFFFF"/>
                </a:solidFill>
                <a:latin typeface="Verdana"/>
                <a:cs typeface="Verdana"/>
              </a:rPr>
              <a:t>BEBE.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2400" spc="-36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3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4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Verdana"/>
                <a:cs typeface="Verdana"/>
              </a:rPr>
              <a:t>EQ</a:t>
            </a:r>
            <a:r>
              <a:rPr sz="2400" spc="-8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4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POS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400" spc="-36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spc="-3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1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8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9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2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7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23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-13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4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19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1" y="0"/>
            <a:ext cx="3312414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548678"/>
            <a:ext cx="8892476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7" y="188683"/>
            <a:ext cx="4769993" cy="6264656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9" y="38"/>
            <a:ext cx="5617591" cy="6552692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6669"/>
            <a:ext cx="9144000" cy="6076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404723"/>
            <a:ext cx="7909559" cy="5256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358</Words>
  <Application>Microsoft Office PowerPoint</Application>
  <PresentationFormat>Presentación en pantalla (4:3)</PresentationFormat>
  <Paragraphs>28</Paragraphs>
  <Slides>84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84</vt:i4>
      </vt:variant>
    </vt:vector>
  </HeadingPairs>
  <TitlesOfParts>
    <vt:vector size="87" baseType="lpstr">
      <vt:lpstr>Calibri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Virginia</dc:creator>
  <cp:lastModifiedBy>Virginia Vignola</cp:lastModifiedBy>
  <cp:revision>1</cp:revision>
  <dcterms:created xsi:type="dcterms:W3CDTF">2024-02-29T13:00:33Z</dcterms:created>
  <dcterms:modified xsi:type="dcterms:W3CDTF">2024-02-29T13:01:40Z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2024-02-29T00:00:00Z</vt:filetime>
  </property>
</Properties>
</file>