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EB6580DC-5848-4C32-A631-E5C403698A51}" type="datetimeFigureOut">
              <a:rPr lang="es-ES" smtClean="0"/>
              <a:t>18/11/2020</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2522ED57-17AB-470C-90D4-172A7D83D176}"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B6580DC-5848-4C32-A631-E5C403698A51}"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522ED57-17AB-470C-90D4-172A7D83D176}"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B6580DC-5848-4C32-A631-E5C403698A51}"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522ED57-17AB-470C-90D4-172A7D83D176}"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EB6580DC-5848-4C32-A631-E5C403698A51}" type="datetimeFigureOut">
              <a:rPr lang="es-ES" smtClean="0"/>
              <a:t>18/11/2020</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2522ED57-17AB-470C-90D4-172A7D83D176}"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EB6580DC-5848-4C32-A631-E5C403698A51}" type="datetimeFigureOut">
              <a:rPr lang="es-ES" smtClean="0"/>
              <a:t>18/11/2020</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2522ED57-17AB-470C-90D4-172A7D83D176}" type="slidenum">
              <a:rPr lang="es-ES" smtClean="0"/>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EB6580DC-5848-4C32-A631-E5C403698A51}" type="datetimeFigureOut">
              <a:rPr lang="es-ES" smtClean="0"/>
              <a:t>18/11/2020</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2522ED57-17AB-470C-90D4-172A7D83D176}"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EB6580DC-5848-4C32-A631-E5C403698A51}" type="datetimeFigureOut">
              <a:rPr lang="es-ES" smtClean="0"/>
              <a:t>18/11/2020</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2522ED57-17AB-470C-90D4-172A7D83D176}"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B6580DC-5848-4C32-A631-E5C403698A51}" type="datetimeFigureOut">
              <a:rPr lang="es-ES" smtClean="0"/>
              <a:t>18/11/2020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2522ED57-17AB-470C-90D4-172A7D83D176}"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EB6580DC-5848-4C32-A631-E5C403698A51}" type="datetimeFigureOut">
              <a:rPr lang="es-ES" smtClean="0"/>
              <a:t>18/11/2020</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2522ED57-17AB-470C-90D4-172A7D83D176}"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EB6580DC-5848-4C32-A631-E5C403698A51}" type="datetimeFigureOut">
              <a:rPr lang="es-ES" smtClean="0"/>
              <a:t>18/11/2020</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2522ED57-17AB-470C-90D4-172A7D83D176}"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EB6580DC-5848-4C32-A631-E5C403698A51}" type="datetimeFigureOut">
              <a:rPr lang="es-ES" smtClean="0"/>
              <a:t>18/11/2020</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2522ED57-17AB-470C-90D4-172A7D83D176}"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B6580DC-5848-4C32-A631-E5C403698A51}" type="datetimeFigureOut">
              <a:rPr lang="es-ES" smtClean="0"/>
              <a:t>18/11/2020</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522ED57-17AB-470C-90D4-172A7D83D176}"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AR" dirty="0" smtClean="0"/>
              <a:t>Evento Deportivo</a:t>
            </a:r>
            <a:endParaRPr lang="es-AR" dirty="0"/>
          </a:p>
        </p:txBody>
      </p:sp>
      <p:sp>
        <p:nvSpPr>
          <p:cNvPr id="3" name="2 Rectángulo"/>
          <p:cNvSpPr/>
          <p:nvPr/>
        </p:nvSpPr>
        <p:spPr>
          <a:xfrm>
            <a:off x="0" y="1340768"/>
            <a:ext cx="9144000" cy="5262979"/>
          </a:xfrm>
          <a:prstGeom prst="rect">
            <a:avLst/>
          </a:prstGeom>
        </p:spPr>
        <p:txBody>
          <a:bodyPr wrap="square">
            <a:spAutoFit/>
          </a:bodyPr>
          <a:lstStyle/>
          <a:p>
            <a:r>
              <a:rPr lang="es-AR" sz="2400" dirty="0" smtClean="0"/>
              <a:t>Al iniciar y ponerse al frente de la coordinación de un evento deportivo  es necesario recopilar información de años anteriores, esto, para obtener una visión general y clara de lo preestablecido y arrancar con el trabajo.</a:t>
            </a:r>
          </a:p>
          <a:p>
            <a:r>
              <a:rPr lang="es-AR" sz="2400" dirty="0" smtClean="0"/>
              <a:t>Es muy importante archivar y publicar en medios de difusión todos los detalles ya revisados y puestos en marcha, esto para mantener la información de lo que está sucediendo durante y al final del evento.</a:t>
            </a:r>
          </a:p>
          <a:p>
            <a:r>
              <a:rPr lang="es-AR" sz="2400" dirty="0" smtClean="0"/>
              <a:t>Como una meta a corto plazo hay que renovar y crear sobre lo preestablecido ideas simples e innovadoras, no tener reparos al momento de proponer ideas.</a:t>
            </a:r>
          </a:p>
          <a:p>
            <a:r>
              <a:rPr lang="es-AR" sz="2400" dirty="0" smtClean="0"/>
              <a:t>Además se debe contemplar el número de asistentes al evento, competidores y público, así como cual será el carácter del evento formal o informal.</a:t>
            </a:r>
            <a:endParaRPr lang="es-A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188640"/>
            <a:ext cx="8568952" cy="5262979"/>
          </a:xfrm>
          <a:prstGeom prst="rect">
            <a:avLst/>
          </a:prstGeom>
        </p:spPr>
        <p:txBody>
          <a:bodyPr wrap="square">
            <a:spAutoFit/>
          </a:bodyPr>
          <a:lstStyle/>
          <a:p>
            <a:r>
              <a:rPr lang="es-AR" sz="2400" smtClean="0"/>
              <a:t> </a:t>
            </a:r>
            <a:r>
              <a:rPr lang="es-AR" sz="2400" b="1" smtClean="0"/>
              <a:t>Presupuesto</a:t>
            </a:r>
            <a:endParaRPr lang="es-AR" sz="2400" dirty="0" smtClean="0"/>
          </a:p>
          <a:p>
            <a:r>
              <a:rPr lang="es-AR" sz="2400" dirty="0" smtClean="0"/>
              <a:t> El presupuesto debe estar sujeto a cotizaciones y calidad de servicio, se aconseja tomar en cuenta los imprevistos en porcentajes que van del 25% sin base de años anteriores y 5% en base del año anterior y conforme a la experiencia que se tenga.</a:t>
            </a:r>
          </a:p>
          <a:p>
            <a:endParaRPr lang="es-AR" sz="2400" dirty="0" smtClean="0"/>
          </a:p>
          <a:p>
            <a:r>
              <a:rPr lang="es-AR" sz="2400" dirty="0" smtClean="0"/>
              <a:t>Los ingresos como una de las dos partes importantes del presupuesto consta de la entrada de dinero por:</a:t>
            </a:r>
          </a:p>
          <a:p>
            <a:r>
              <a:rPr lang="es-AR" sz="2400" dirty="0" smtClean="0"/>
              <a:t>Inscripciones</a:t>
            </a:r>
          </a:p>
          <a:p>
            <a:r>
              <a:rPr lang="es-AR" sz="2400" dirty="0" smtClean="0"/>
              <a:t>Concesionarios</a:t>
            </a:r>
          </a:p>
          <a:p>
            <a:r>
              <a:rPr lang="es-AR" sz="2400" dirty="0" smtClean="0"/>
              <a:t>Porcentaje de ventas.</a:t>
            </a:r>
          </a:p>
          <a:p>
            <a:r>
              <a:rPr lang="es-AR" sz="2400" dirty="0" smtClean="0"/>
              <a:t>Stands</a:t>
            </a:r>
          </a:p>
          <a:p>
            <a:r>
              <a:rPr lang="es-AR" sz="2400" dirty="0" smtClean="0"/>
              <a:t>Publicidad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980728"/>
            <a:ext cx="9144000" cy="3046988"/>
          </a:xfrm>
          <a:prstGeom prst="rect">
            <a:avLst/>
          </a:prstGeom>
        </p:spPr>
        <p:txBody>
          <a:bodyPr wrap="square">
            <a:spAutoFit/>
          </a:bodyPr>
          <a:lstStyle/>
          <a:p>
            <a:r>
              <a:rPr lang="es-AR" sz="2400" dirty="0" smtClean="0"/>
              <a:t>Los egresos por entendido son los gastos realizados por: </a:t>
            </a:r>
          </a:p>
          <a:p>
            <a:r>
              <a:rPr lang="es-AR" sz="2400" dirty="0" smtClean="0"/>
              <a:t>Programas de inauguración y clausura.</a:t>
            </a:r>
          </a:p>
          <a:p>
            <a:r>
              <a:rPr lang="es-AR" sz="2400" dirty="0" smtClean="0"/>
              <a:t>Personal de Apoyo</a:t>
            </a:r>
          </a:p>
          <a:p>
            <a:r>
              <a:rPr lang="es-AR" sz="2400" dirty="0" smtClean="0"/>
              <a:t>Implementos Deportivos</a:t>
            </a:r>
          </a:p>
          <a:p>
            <a:r>
              <a:rPr lang="es-AR" sz="2400" dirty="0" smtClean="0"/>
              <a:t>Trofeos</a:t>
            </a:r>
          </a:p>
          <a:p>
            <a:r>
              <a:rPr lang="es-AR" sz="2400" dirty="0" smtClean="0"/>
              <a:t>Transportación</a:t>
            </a:r>
          </a:p>
          <a:p>
            <a:r>
              <a:rPr lang="es-AR" sz="2400" dirty="0" smtClean="0"/>
              <a:t>Coordinación</a:t>
            </a:r>
          </a:p>
          <a:p>
            <a:r>
              <a:rPr lang="es-AR" sz="2400" dirty="0" smtClean="0"/>
              <a:t>Imprevistos</a:t>
            </a:r>
            <a:endParaRPr lang="es-A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260648"/>
            <a:ext cx="8424936" cy="2308324"/>
          </a:xfrm>
          <a:prstGeom prst="rect">
            <a:avLst/>
          </a:prstGeom>
        </p:spPr>
        <p:txBody>
          <a:bodyPr wrap="square">
            <a:spAutoFit/>
          </a:bodyPr>
          <a:lstStyle/>
          <a:p>
            <a:r>
              <a:rPr lang="es-AR" sz="2400" b="1" dirty="0" smtClean="0"/>
              <a:t>Organigrama</a:t>
            </a:r>
            <a:endParaRPr lang="es-AR" sz="2400" dirty="0" smtClean="0"/>
          </a:p>
          <a:p>
            <a:endParaRPr lang="es-AR" sz="2400" dirty="0" smtClean="0"/>
          </a:p>
          <a:p>
            <a:r>
              <a:rPr lang="es-AR" sz="2400" dirty="0" smtClean="0"/>
              <a:t>Es una manera de organizar las distintas áreas de organización, así como los eventos, y requerimientos de éste, además pueden utilizarse para organizar a los participantes e indicar las posiciones de los mismos.</a:t>
            </a:r>
            <a:endParaRPr lang="es-AR" sz="2400" dirty="0"/>
          </a:p>
        </p:txBody>
      </p:sp>
      <p:sp>
        <p:nvSpPr>
          <p:cNvPr id="3" name="2 Rectángulo"/>
          <p:cNvSpPr/>
          <p:nvPr/>
        </p:nvSpPr>
        <p:spPr>
          <a:xfrm>
            <a:off x="179512" y="2924944"/>
            <a:ext cx="8712968" cy="3416320"/>
          </a:xfrm>
          <a:prstGeom prst="rect">
            <a:avLst/>
          </a:prstGeom>
        </p:spPr>
        <p:txBody>
          <a:bodyPr wrap="square">
            <a:spAutoFit/>
          </a:bodyPr>
          <a:lstStyle/>
          <a:p>
            <a:r>
              <a:rPr lang="es-AR" sz="2400" b="1" dirty="0" smtClean="0"/>
              <a:t>Necesidades de material y equipo</a:t>
            </a:r>
            <a:endParaRPr lang="es-AR" sz="2400" dirty="0" smtClean="0"/>
          </a:p>
          <a:p>
            <a:r>
              <a:rPr lang="es-AR" sz="2400" dirty="0" smtClean="0"/>
              <a:t/>
            </a:r>
            <a:br>
              <a:rPr lang="es-AR" sz="2400" dirty="0" smtClean="0"/>
            </a:br>
            <a:r>
              <a:rPr lang="es-AR" sz="2400" dirty="0" smtClean="0"/>
              <a:t>Ampliar el panorama realizando un inventario completo y conciso de la implementación física que se cuenta, establecer lo nuevo, lo viejo, lo inservible para renovar y/o reparar además de tener reservas de los materiales que mas se utilizan. Respecto al espacio físico tenemos que proyectarnos a mostrar servicio, seguridad y desempeño en todas las áreas.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0"/>
            <a:ext cx="8640960" cy="3416320"/>
          </a:xfrm>
          <a:prstGeom prst="rect">
            <a:avLst/>
          </a:prstGeom>
        </p:spPr>
        <p:txBody>
          <a:bodyPr wrap="square">
            <a:spAutoFit/>
          </a:bodyPr>
          <a:lstStyle/>
          <a:p>
            <a:r>
              <a:rPr lang="es-AR" sz="2400" b="1" dirty="0" smtClean="0"/>
              <a:t>Jueces</a:t>
            </a:r>
            <a:endParaRPr lang="es-AR" sz="2400" dirty="0" smtClean="0"/>
          </a:p>
          <a:p>
            <a:r>
              <a:rPr lang="es-AR" sz="2400" dirty="0" smtClean="0"/>
              <a:t> Los jueces serán encargados de que las actividades se realicen conforme a las reglas establecidas, además de que serán apoyo o encargados del arbitraje.</a:t>
            </a:r>
            <a:r>
              <a:rPr lang="es-AR" sz="2400" b="1" dirty="0" smtClean="0"/>
              <a:t/>
            </a:r>
            <a:br>
              <a:rPr lang="es-AR" sz="2400" b="1" dirty="0" smtClean="0"/>
            </a:br>
            <a:endParaRPr lang="es-AR" sz="2400" dirty="0" smtClean="0"/>
          </a:p>
          <a:p>
            <a:r>
              <a:rPr lang="es-AR" sz="2400" b="1" dirty="0" smtClean="0"/>
              <a:t>Comité de honor y justicia</a:t>
            </a:r>
            <a:endParaRPr lang="es-AR" sz="2400" dirty="0" smtClean="0"/>
          </a:p>
          <a:p>
            <a:r>
              <a:rPr lang="es-AR" sz="2400" dirty="0" smtClean="0"/>
              <a:t>Serán encargados de revisar el estado de salud  de los participantes, además de que su participación sea limpia y apegada a las reglas.</a:t>
            </a:r>
            <a:endParaRPr lang="es-AR" dirty="0"/>
          </a:p>
        </p:txBody>
      </p:sp>
      <p:sp>
        <p:nvSpPr>
          <p:cNvPr id="3" name="2 Rectángulo"/>
          <p:cNvSpPr/>
          <p:nvPr/>
        </p:nvSpPr>
        <p:spPr>
          <a:xfrm>
            <a:off x="179512" y="3429000"/>
            <a:ext cx="8964488" cy="3416320"/>
          </a:xfrm>
          <a:prstGeom prst="rect">
            <a:avLst/>
          </a:prstGeom>
        </p:spPr>
        <p:txBody>
          <a:bodyPr wrap="square">
            <a:spAutoFit/>
          </a:bodyPr>
          <a:lstStyle/>
          <a:p>
            <a:r>
              <a:rPr lang="es-AR" sz="2400" b="1" dirty="0" smtClean="0"/>
              <a:t>Adecuación de infraestructura</a:t>
            </a:r>
            <a:endParaRPr lang="es-AR" sz="2400" dirty="0" smtClean="0"/>
          </a:p>
          <a:p>
            <a:r>
              <a:rPr lang="es-AR" sz="2400" dirty="0" smtClean="0"/>
              <a:t>Se debe de tomar en cuenta en donde se celebrará </a:t>
            </a:r>
            <a:r>
              <a:rPr lang="es-AR" sz="2400" b="1" dirty="0" smtClean="0"/>
              <a:t> </a:t>
            </a:r>
            <a:r>
              <a:rPr lang="es-AR" sz="2400" dirty="0" smtClean="0"/>
              <a:t>el evento. Es posible que la decisión la tome un comité o el patrocinador. El lugar del evento deberá ser amplio o en su defecto adecuarse a las necesidades de los deportes o actividades que se vayan a realizar, debe de ser cómodo para el perfil de participantes. Debe de ser accesible y estar bien comunicado. Además debe de ser agradable al público.</a:t>
            </a:r>
            <a:endParaRPr lang="es-A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188640"/>
            <a:ext cx="8712968" cy="6370975"/>
          </a:xfrm>
          <a:prstGeom prst="rect">
            <a:avLst/>
          </a:prstGeom>
        </p:spPr>
        <p:txBody>
          <a:bodyPr wrap="square">
            <a:spAutoFit/>
          </a:bodyPr>
          <a:lstStyle/>
          <a:p>
            <a:r>
              <a:rPr lang="es-AR" sz="2400" b="1" dirty="0" smtClean="0"/>
              <a:t>Convocatoria</a:t>
            </a:r>
            <a:endParaRPr lang="es-AR" sz="2400" dirty="0" smtClean="0"/>
          </a:p>
          <a:p>
            <a:r>
              <a:rPr lang="es-AR" sz="2400" b="1" dirty="0" smtClean="0"/>
              <a:t> </a:t>
            </a:r>
            <a:r>
              <a:rPr lang="es-AR" sz="2400" dirty="0" smtClean="0"/>
              <a:t>La convocatoria, es aquella invitación que se hace a aquellos que deseen participar en las actividades en la cual se les indica:</a:t>
            </a:r>
          </a:p>
          <a:p>
            <a:r>
              <a:rPr lang="es-AR" sz="2400" dirty="0" smtClean="0"/>
              <a:t>Nombre del evento</a:t>
            </a:r>
          </a:p>
          <a:p>
            <a:r>
              <a:rPr lang="es-AR" sz="2400" dirty="0" smtClean="0"/>
              <a:t>Tipo de evento</a:t>
            </a:r>
          </a:p>
          <a:p>
            <a:r>
              <a:rPr lang="es-AR" sz="2400" dirty="0" smtClean="0"/>
              <a:t>Lugar, fecha y hora de éste</a:t>
            </a:r>
          </a:p>
          <a:p>
            <a:r>
              <a:rPr lang="es-AR" sz="2400" dirty="0" smtClean="0"/>
              <a:t>Número de lugares disponibles para la inscripción</a:t>
            </a:r>
          </a:p>
          <a:p>
            <a:r>
              <a:rPr lang="es-AR" sz="2400" dirty="0" smtClean="0"/>
              <a:t>Costo</a:t>
            </a:r>
          </a:p>
          <a:p>
            <a:r>
              <a:rPr lang="es-AR" sz="2400" dirty="0" smtClean="0"/>
              <a:t>Organizador y datos del mismo.</a:t>
            </a:r>
            <a:r>
              <a:rPr lang="es-AR" sz="2400" b="1" dirty="0" smtClean="0"/>
              <a:t> </a:t>
            </a:r>
          </a:p>
          <a:p>
            <a:endParaRPr lang="es-AR" sz="2400" b="1" dirty="0" smtClean="0"/>
          </a:p>
          <a:p>
            <a:r>
              <a:rPr lang="es-AR" sz="2400" b="1" dirty="0" smtClean="0"/>
              <a:t>Sistema de competencia</a:t>
            </a:r>
            <a:endParaRPr lang="es-AR" sz="2400" dirty="0" smtClean="0"/>
          </a:p>
          <a:p>
            <a:r>
              <a:rPr lang="es-AR" sz="2400" dirty="0" smtClean="0"/>
              <a:t>El sistema de competencia dependerá de las actividades que se vayan a presentar, pero se debe preparar un cronograma que sirva de apoyo a los organizadores.</a:t>
            </a:r>
          </a:p>
          <a:p>
            <a:endParaRPr lang="es-A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0"/>
            <a:ext cx="8640960" cy="4708981"/>
          </a:xfrm>
          <a:prstGeom prst="rect">
            <a:avLst/>
          </a:prstGeom>
        </p:spPr>
        <p:txBody>
          <a:bodyPr wrap="square">
            <a:spAutoFit/>
          </a:bodyPr>
          <a:lstStyle/>
          <a:p>
            <a:r>
              <a:rPr lang="es-AR" sz="2400" b="1" dirty="0" smtClean="0"/>
              <a:t>Ceremonia de apertura</a:t>
            </a:r>
            <a:endParaRPr lang="es-AR" sz="2400" dirty="0" smtClean="0"/>
          </a:p>
          <a:p>
            <a:r>
              <a:rPr lang="es-AR" sz="2400" dirty="0" smtClean="0"/>
              <a:t>Debe de ser agradable y </a:t>
            </a:r>
            <a:r>
              <a:rPr lang="es-AR" sz="2400" dirty="0" err="1" smtClean="0"/>
              <a:t>comoda</a:t>
            </a:r>
            <a:r>
              <a:rPr lang="es-AR" sz="2400" dirty="0" smtClean="0"/>
              <a:t> para los invitados, además </a:t>
            </a:r>
            <a:r>
              <a:rPr lang="es-AR" sz="2400" b="1" dirty="0" smtClean="0"/>
              <a:t> </a:t>
            </a:r>
            <a:r>
              <a:rPr lang="es-AR" sz="2400" dirty="0" smtClean="0"/>
              <a:t>de que varía para cada evento y del carácter que este sea, pues pueden haber banderas e himnos que deben tener lugar y tratarse con orden y respeto.</a:t>
            </a:r>
          </a:p>
          <a:p>
            <a:r>
              <a:rPr lang="es-AR" sz="2400" dirty="0" smtClean="0"/>
              <a:t/>
            </a:r>
            <a:br>
              <a:rPr lang="es-AR" sz="2400" dirty="0" smtClean="0"/>
            </a:br>
            <a:r>
              <a:rPr lang="es-AR" sz="2400" b="1" dirty="0" smtClean="0"/>
              <a:t>Desarrollo</a:t>
            </a:r>
            <a:endParaRPr lang="es-AR" sz="2400" dirty="0" smtClean="0"/>
          </a:p>
          <a:p>
            <a:r>
              <a:rPr lang="es-AR" sz="2400" dirty="0" smtClean="0"/>
              <a:t>La ejecución como tal es la puesta en marcha de lo que esta en el papel al campo de acción donde se desarrolla lo premeditado, esto debe estar supervisado por la coordinación.</a:t>
            </a:r>
          </a:p>
          <a:p>
            <a:r>
              <a:rPr lang="es-AR" dirty="0" smtClean="0"/>
              <a:t/>
            </a:r>
            <a:br>
              <a:rPr lang="es-AR" dirty="0" smtClean="0"/>
            </a:br>
            <a:endParaRPr lang="es-AR" dirty="0"/>
          </a:p>
        </p:txBody>
      </p:sp>
      <p:sp>
        <p:nvSpPr>
          <p:cNvPr id="3" name="2 Rectángulo"/>
          <p:cNvSpPr/>
          <p:nvPr/>
        </p:nvSpPr>
        <p:spPr>
          <a:xfrm>
            <a:off x="179512" y="4180344"/>
            <a:ext cx="8964488" cy="2677656"/>
          </a:xfrm>
          <a:prstGeom prst="rect">
            <a:avLst/>
          </a:prstGeom>
        </p:spPr>
        <p:txBody>
          <a:bodyPr wrap="square">
            <a:spAutoFit/>
          </a:bodyPr>
          <a:lstStyle/>
          <a:p>
            <a:r>
              <a:rPr lang="es-AR" sz="2400" b="1" dirty="0" smtClean="0"/>
              <a:t>Premiación</a:t>
            </a:r>
            <a:endParaRPr lang="es-AR" sz="2400" dirty="0" smtClean="0"/>
          </a:p>
          <a:p>
            <a:r>
              <a:rPr lang="es-AR" sz="2400" dirty="0" smtClean="0"/>
              <a:t>Debe de ser un momento solemne, pues es uno de los momentos más importantes y tensos de una competencia, por lo tanto debe de fomentar el compañerismo, además de que los reconocimientos y trofeos deben de hacer sentir a los participantes como su esfuerzo se refleja y es bien recompensado, además de satisfactorio.</a:t>
            </a:r>
            <a:endParaRPr lang="es-A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58847"/>
            <a:ext cx="9144000" cy="6001643"/>
          </a:xfrm>
          <a:prstGeom prst="rect">
            <a:avLst/>
          </a:prstGeom>
        </p:spPr>
        <p:txBody>
          <a:bodyPr wrap="square">
            <a:spAutoFit/>
          </a:bodyPr>
          <a:lstStyle/>
          <a:p>
            <a:r>
              <a:rPr lang="es-AR" sz="2400" b="1" dirty="0" smtClean="0"/>
              <a:t>Ceremonia de clausura</a:t>
            </a:r>
            <a:endParaRPr lang="es-AR" sz="2400" dirty="0" smtClean="0"/>
          </a:p>
          <a:p>
            <a:r>
              <a:rPr lang="es-AR" sz="2400" dirty="0" smtClean="0"/>
              <a:t>Debe de </a:t>
            </a:r>
            <a:r>
              <a:rPr lang="es-AR" sz="2400" b="1" dirty="0" smtClean="0"/>
              <a:t> s</a:t>
            </a:r>
            <a:r>
              <a:rPr lang="es-AR" sz="2400" dirty="0" smtClean="0"/>
              <a:t>er agradable, rápida pero sin prisa</a:t>
            </a:r>
            <a:r>
              <a:rPr lang="es-AR" sz="2400" b="1" dirty="0" smtClean="0"/>
              <a:t>s, </a:t>
            </a:r>
            <a:r>
              <a:rPr lang="es-AR" sz="2400" dirty="0" smtClean="0"/>
              <a:t>recreando en la finalización, con posibilidades de despedida y de actos de compañerismo, además de hacer la entrega de los premios.</a:t>
            </a:r>
            <a:br>
              <a:rPr lang="es-AR" sz="2400" dirty="0" smtClean="0"/>
            </a:br>
            <a:endParaRPr lang="es-AR" sz="2400" dirty="0" smtClean="0"/>
          </a:p>
          <a:p>
            <a:r>
              <a:rPr lang="es-AR" sz="2400" b="1" dirty="0" smtClean="0"/>
              <a:t>Memoria del evento</a:t>
            </a:r>
            <a:r>
              <a:rPr lang="es-AR" sz="2400" dirty="0" smtClean="0"/>
              <a:t/>
            </a:r>
            <a:br>
              <a:rPr lang="es-AR" sz="2400" dirty="0" smtClean="0"/>
            </a:br>
            <a:r>
              <a:rPr lang="es-AR" sz="2400" dirty="0" smtClean="0"/>
              <a:t>La memoria es un documento escrito, grafico, audiovisual</a:t>
            </a:r>
            <a:r>
              <a:rPr lang="es-AR" sz="2400" b="1" dirty="0" smtClean="0"/>
              <a:t> </a:t>
            </a:r>
            <a:r>
              <a:rPr lang="es-AR" sz="2400" dirty="0" smtClean="0"/>
              <a:t>que nos pueda servir para corregir errores y para mejorar actividades posteriores.</a:t>
            </a:r>
            <a:br>
              <a:rPr lang="es-AR" sz="2400" dirty="0" smtClean="0"/>
            </a:br>
            <a:r>
              <a:rPr lang="es-AR" sz="2400" dirty="0" smtClean="0"/>
              <a:t>También se utiliza para:</a:t>
            </a:r>
            <a:br>
              <a:rPr lang="es-AR" sz="2400" dirty="0" smtClean="0"/>
            </a:br>
            <a:r>
              <a:rPr lang="es-AR" sz="2400" dirty="0" smtClean="0"/>
              <a:t>Inventario y distribución del material</a:t>
            </a:r>
          </a:p>
          <a:p>
            <a:r>
              <a:rPr lang="es-AR" sz="2400" dirty="0" smtClean="0"/>
              <a:t>Devolución del material prestado.</a:t>
            </a:r>
          </a:p>
          <a:p>
            <a:r>
              <a:rPr lang="es-AR" sz="2400" dirty="0" smtClean="0"/>
              <a:t>Limpieza de instalaciones.</a:t>
            </a:r>
          </a:p>
          <a:p>
            <a:r>
              <a:rPr lang="es-AR" sz="2400" dirty="0" smtClean="0"/>
              <a:t>Agradecimientos </a:t>
            </a:r>
          </a:p>
          <a:p>
            <a:r>
              <a:rPr lang="es-AR" sz="2400" dirty="0" smtClean="0"/>
              <a:t>Justificaciones.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0</TotalTime>
  <Words>279</Words>
  <Application>Microsoft Office PowerPoint</Application>
  <PresentationFormat>Presentación en pantalla (4:3)</PresentationFormat>
  <Paragraphs>58</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Brío</vt:lpstr>
      <vt:lpstr>Evento Deportivo</vt:lpstr>
      <vt:lpstr>Diapositiva 2</vt:lpstr>
      <vt:lpstr>Diapositiva 3</vt:lpstr>
      <vt:lpstr>Diapositiva 4</vt:lpstr>
      <vt:lpstr>Diapositiva 5</vt:lpstr>
      <vt:lpstr>Diapositiva 6</vt:lpstr>
      <vt:lpstr>Diapositiva 7</vt:lpstr>
      <vt:lpstr>Diapositiva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Evento Deportivo</dc:title>
  <dc:creator>Virginia</dc:creator>
  <cp:lastModifiedBy>Virginia</cp:lastModifiedBy>
  <cp:revision>1</cp:revision>
  <dcterms:created xsi:type="dcterms:W3CDTF">2020-11-18T10:57:10Z</dcterms:created>
  <dcterms:modified xsi:type="dcterms:W3CDTF">2020-11-18T10:57:34Z</dcterms:modified>
</cp:coreProperties>
</file>