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F64D7EAA-79B0-4663-82D3-9A9D07F14934}" type="datetimeFigureOut">
              <a:rPr lang="es-ES" smtClean="0"/>
              <a:t>18/11/2020</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D9BF3DA-5347-46F0-A428-FA46B1E803C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64D7EAA-79B0-4663-82D3-9A9D07F14934}" type="datetimeFigureOut">
              <a:rPr lang="es-ES" smtClean="0"/>
              <a:t>18/11/2020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D9BF3DA-5347-46F0-A428-FA46B1E803C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64D7EAA-79B0-4663-82D3-9A9D07F14934}" type="datetimeFigureOut">
              <a:rPr lang="es-ES" smtClean="0"/>
              <a:t>18/11/2020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D9BF3DA-5347-46F0-A428-FA46B1E803C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F64D7EAA-79B0-4663-82D3-9A9D07F14934}" type="datetimeFigureOut">
              <a:rPr lang="es-ES" smtClean="0"/>
              <a:t>18/11/2020</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8D9BF3DA-5347-46F0-A428-FA46B1E803C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F64D7EAA-79B0-4663-82D3-9A9D07F14934}" type="datetimeFigureOut">
              <a:rPr lang="es-ES" smtClean="0"/>
              <a:t>18/11/2020</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8D9BF3DA-5347-46F0-A428-FA46B1E803CC}" type="slidenum">
              <a:rPr lang="es-ES" smtClean="0"/>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F64D7EAA-79B0-4663-82D3-9A9D07F14934}" type="datetimeFigureOut">
              <a:rPr lang="es-ES" smtClean="0"/>
              <a:t>18/11/2020</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8D9BF3DA-5347-46F0-A428-FA46B1E803C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F64D7EAA-79B0-4663-82D3-9A9D07F14934}" type="datetimeFigureOut">
              <a:rPr lang="es-ES" smtClean="0"/>
              <a:t>18/11/2020</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8D9BF3DA-5347-46F0-A428-FA46B1E803CC}"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64D7EAA-79B0-4663-82D3-9A9D07F14934}" type="datetimeFigureOut">
              <a:rPr lang="es-ES" smtClean="0"/>
              <a:t>18/11/2020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8D9BF3DA-5347-46F0-A428-FA46B1E803C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F64D7EAA-79B0-4663-82D3-9A9D07F14934}" type="datetimeFigureOut">
              <a:rPr lang="es-ES" smtClean="0"/>
              <a:t>18/11/2020</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8D9BF3DA-5347-46F0-A428-FA46B1E803C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F64D7EAA-79B0-4663-82D3-9A9D07F14934}" type="datetimeFigureOut">
              <a:rPr lang="es-ES" smtClean="0"/>
              <a:t>18/11/2020</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8D9BF3DA-5347-46F0-A428-FA46B1E803CC}"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F64D7EAA-79B0-4663-82D3-9A9D07F14934}" type="datetimeFigureOut">
              <a:rPr lang="es-ES" smtClean="0"/>
              <a:t>18/11/2020</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8D9BF3DA-5347-46F0-A428-FA46B1E803CC}"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64D7EAA-79B0-4663-82D3-9A9D07F14934}" type="datetimeFigureOut">
              <a:rPr lang="es-ES" smtClean="0"/>
              <a:t>18/11/2020</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D9BF3DA-5347-46F0-A428-FA46B1E803CC}"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AR" dirty="0" smtClean="0"/>
              <a:t>Evento Solidario</a:t>
            </a:r>
            <a:endParaRPr lang="es-AR" dirty="0"/>
          </a:p>
        </p:txBody>
      </p:sp>
      <p:sp>
        <p:nvSpPr>
          <p:cNvPr id="5" name="4 Rectángulo"/>
          <p:cNvSpPr/>
          <p:nvPr/>
        </p:nvSpPr>
        <p:spPr>
          <a:xfrm>
            <a:off x="323528" y="1196752"/>
            <a:ext cx="8568952" cy="4524315"/>
          </a:xfrm>
          <a:prstGeom prst="rect">
            <a:avLst/>
          </a:prstGeom>
        </p:spPr>
        <p:txBody>
          <a:bodyPr wrap="square">
            <a:spAutoFit/>
          </a:bodyPr>
          <a:lstStyle/>
          <a:p>
            <a:pPr algn="just" fontAlgn="base"/>
            <a:r>
              <a:rPr lang="es-AR" sz="2400" dirty="0" smtClean="0"/>
              <a:t>Este evento es una herramienta ideal para que distintas organizaciones sin fines de lucro (ONGs), fundaciones o entidades benéficas, puedan recaudar fondos o cosas con un determinado objetivo.</a:t>
            </a:r>
          </a:p>
          <a:p>
            <a:pPr algn="just" fontAlgn="base"/>
            <a:r>
              <a:rPr lang="es-AR" sz="2400" dirty="0" smtClean="0"/>
              <a:t>Es importante tener en cuenta algunos puntos y así poder organizarlo profesionalmente y sobre todo, con transparencia.</a:t>
            </a:r>
          </a:p>
          <a:p>
            <a:pPr algn="just" fontAlgn="base"/>
            <a:r>
              <a:rPr lang="es-AR" sz="2400" dirty="0" smtClean="0"/>
              <a:t>Primero que nada, es importante contar con un equipo de personas que quieran trabajar con ganas de embarcarse en un proyecto para alcanzar un objetivo para el bien de otros, ya que lo van a realizar ad honorem.</a:t>
            </a:r>
            <a:endParaRPr lang="es-A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764704"/>
            <a:ext cx="8892480" cy="5262979"/>
          </a:xfrm>
          <a:prstGeom prst="rect">
            <a:avLst/>
          </a:prstGeom>
        </p:spPr>
        <p:txBody>
          <a:bodyPr wrap="square">
            <a:spAutoFit/>
          </a:bodyPr>
          <a:lstStyle/>
          <a:p>
            <a:pPr fontAlgn="base"/>
            <a:r>
              <a:rPr lang="es-AR" sz="2400" dirty="0" smtClean="0"/>
              <a:t>En segundo lugar, hay que segmentar y elegir el público que va a participar del evento (si son niños, jóvenes, toda la familia, parejas, hombres, mujeres, etc.) para que, luego, en base al público, elegir qué tipo de evento y en qué fecha y horario van a realizarlo.</a:t>
            </a:r>
          </a:p>
          <a:p>
            <a:pPr fontAlgn="base"/>
            <a:r>
              <a:rPr lang="es-AR" sz="2400" dirty="0" smtClean="0"/>
              <a:t>Algunas opciones de eventos con fin solidario pueden ser: una kermese o tarde de juegos, un partido de fútbol a beneficio, una cena de gala, un recital, una maratón, un desfile, etc.</a:t>
            </a:r>
          </a:p>
          <a:p>
            <a:pPr fontAlgn="base"/>
            <a:r>
              <a:rPr lang="es-AR" sz="2400" dirty="0" smtClean="0"/>
              <a:t>Cualquiera sea el tipo de evento se necesitan por lo menos tres meses de anticipación, ya que hay dos puntos que requieren de un proceso para lograr los objetivos más importantes: </a:t>
            </a:r>
            <a:r>
              <a:rPr lang="es-AR" sz="2400" b="1" dirty="0" smtClean="0"/>
              <a:t>la </a:t>
            </a:r>
            <a:r>
              <a:rPr lang="es-AR" sz="2400" b="1" dirty="0" smtClean="0">
                <a:solidFill>
                  <a:schemeClr val="accent1"/>
                </a:solidFill>
              </a:rPr>
              <a:t>difusión</a:t>
            </a:r>
            <a:r>
              <a:rPr lang="es-AR" sz="2400" b="1" dirty="0" smtClean="0"/>
              <a:t> para lograr convocatoria</a:t>
            </a:r>
            <a:r>
              <a:rPr lang="es-AR" sz="2400" dirty="0" smtClean="0"/>
              <a:t> y </a:t>
            </a:r>
            <a:r>
              <a:rPr lang="es-AR" sz="2400" b="1" dirty="0" smtClean="0"/>
              <a:t>la </a:t>
            </a:r>
            <a:r>
              <a:rPr lang="es-AR" sz="2400" b="1" dirty="0" smtClean="0">
                <a:solidFill>
                  <a:schemeClr val="accent1"/>
                </a:solidFill>
              </a:rPr>
              <a:t>búsqueda de patrocinadores</a:t>
            </a:r>
            <a:r>
              <a:rPr lang="es-AR" sz="2400" dirty="0" smtClean="0"/>
              <a:t> para alcanzar la meta.</a:t>
            </a:r>
            <a:endParaRPr lang="es-A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620688"/>
            <a:ext cx="8712968" cy="4154984"/>
          </a:xfrm>
          <a:prstGeom prst="rect">
            <a:avLst/>
          </a:prstGeom>
        </p:spPr>
        <p:txBody>
          <a:bodyPr wrap="square">
            <a:spAutoFit/>
          </a:bodyPr>
          <a:lstStyle/>
          <a:p>
            <a:r>
              <a:rPr lang="es-AR" sz="2400" dirty="0" smtClean="0"/>
              <a:t>El evento puede ser realizado por iniciativa de la ONG o por un grupo de personas que van a elegir a quién quieren donar lo recaudado. </a:t>
            </a:r>
          </a:p>
          <a:p>
            <a:r>
              <a:rPr lang="es-AR" sz="2400" dirty="0" smtClean="0"/>
              <a:t>Si la idea es hacer un evento para beneficiar a alguien, es importante que saber cuáles son sus necesidades y, en base a eso, establecer la consigna para el público, como por ejemplo, con el dinero de la entrada se comprará “tal cosa” o “se necesita pañales, leche, juguetes o alimentos no perecederos que serán donados a..”. Esto tiene que estar bien claro para quienes decidan participar.</a:t>
            </a:r>
            <a:endParaRPr lang="es-A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692696"/>
            <a:ext cx="8640960" cy="4524315"/>
          </a:xfrm>
          <a:prstGeom prst="rect">
            <a:avLst/>
          </a:prstGeom>
        </p:spPr>
        <p:txBody>
          <a:bodyPr wrap="square">
            <a:spAutoFit/>
          </a:bodyPr>
          <a:lstStyle/>
          <a:p>
            <a:pPr fontAlgn="base"/>
            <a:r>
              <a:rPr lang="es-AR" sz="2400" dirty="0" smtClean="0"/>
              <a:t>Para lo que respecta a la organización en sí, se puede generar carpetas de presentación del proyecto para conseguir patrocinadores y proveedores que quieran colaborar con la causa, ayudando tanto con las necesidades y los costos del evento, como con el objetivo de recaudación. Tener en cuenta que muchas empresas destinan por año una cantidad de ganancias para este tipo de acciones, por lo que si se los contacta con el tiempo suficiente se podrá alcanzar el objetivo.</a:t>
            </a:r>
          </a:p>
          <a:p>
            <a:pPr fontAlgn="base"/>
            <a:r>
              <a:rPr lang="es-AR" sz="2400" dirty="0" smtClean="0"/>
              <a:t>Para el tiempo que dure el evento, es importante que todo funciones lo más fluidamente posible, siguiendo el cronograma usando también el checklists.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124744"/>
            <a:ext cx="8496944" cy="3046988"/>
          </a:xfrm>
          <a:prstGeom prst="rect">
            <a:avLst/>
          </a:prstGeom>
        </p:spPr>
        <p:txBody>
          <a:bodyPr wrap="square">
            <a:spAutoFit/>
          </a:bodyPr>
          <a:lstStyle/>
          <a:p>
            <a:pPr fontAlgn="base"/>
            <a:r>
              <a:rPr lang="es-AR" sz="2400" dirty="0" smtClean="0"/>
              <a:t>Por último, al finalizar el evento, es importante comunicar a todos los colaboradores, cuantificando los logros para que, quienes participaron sepan </a:t>
            </a:r>
            <a:r>
              <a:rPr lang="es-AR" sz="2400" b="1" dirty="0" smtClean="0"/>
              <a:t>en qué se destinó.</a:t>
            </a:r>
            <a:r>
              <a:rPr lang="es-AR" sz="2400" dirty="0" smtClean="0"/>
              <a:t> Este paso es fundamental para quienes organizan este tipo de eventos con frecuencia. Es interesante también poder documentar, a través de fotos o videos, el momento en que se entregan las donaciones</a:t>
            </a:r>
            <a:endParaRPr lang="es-AR"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0</TotalTime>
  <Words>509</Words>
  <Application>Microsoft Office PowerPoint</Application>
  <PresentationFormat>Presentación en pantalla (4:3)</PresentationFormat>
  <Paragraphs>12</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Brío</vt:lpstr>
      <vt:lpstr>Evento Solidario</vt:lpstr>
      <vt:lpstr>Diapositiva 2</vt:lpstr>
      <vt:lpstr>Diapositiva 3</vt:lpstr>
      <vt:lpstr>Diapositiva 4</vt:lpstr>
      <vt:lpstr>Diapositiva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Evento Solidario</dc:title>
  <dc:creator>Virginia</dc:creator>
  <cp:lastModifiedBy>Virginia</cp:lastModifiedBy>
  <cp:revision>1</cp:revision>
  <dcterms:created xsi:type="dcterms:W3CDTF">2020-11-18T10:54:24Z</dcterms:created>
  <dcterms:modified xsi:type="dcterms:W3CDTF">2020-11-18T10:54:48Z</dcterms:modified>
</cp:coreProperties>
</file>