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E4DF5C29-55C3-4068-9CF0-9BC940FAB903}" type="datetimeFigureOut">
              <a:rPr lang="es-ES" smtClean="0"/>
              <a:t>18/11/2020</a:t>
            </a:fld>
            <a:endParaRPr lang="es-ES"/>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ES"/>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6367CE88-18F0-418A-A099-2947BAA7A640}"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4DF5C29-55C3-4068-9CF0-9BC940FAB903}" type="datetimeFigureOut">
              <a:rPr lang="es-ES" smtClean="0"/>
              <a:t>18/11/2020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367CE88-18F0-418A-A099-2947BAA7A640}"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4DF5C29-55C3-4068-9CF0-9BC940FAB903}" type="datetimeFigureOut">
              <a:rPr lang="es-ES" smtClean="0"/>
              <a:t>18/11/2020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367CE88-18F0-418A-A099-2947BAA7A640}"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E4DF5C29-55C3-4068-9CF0-9BC940FAB903}" type="datetimeFigureOut">
              <a:rPr lang="es-ES" smtClean="0"/>
              <a:t>18/11/2020</a:t>
            </a:fld>
            <a:endParaRPr lang="es-ES"/>
          </a:p>
        </p:txBody>
      </p:sp>
      <p:sp>
        <p:nvSpPr>
          <p:cNvPr id="5" name="4 Marcador de pie de página"/>
          <p:cNvSpPr>
            <a:spLocks noGrp="1"/>
          </p:cNvSpPr>
          <p:nvPr>
            <p:ph type="ftr" sz="quarter" idx="11"/>
          </p:nvPr>
        </p:nvSpPr>
        <p:spPr>
          <a:xfrm>
            <a:off x="457200" y="6480969"/>
            <a:ext cx="4260056" cy="300831"/>
          </a:xfrm>
        </p:spPr>
        <p:txBody>
          <a:bodyPr/>
          <a:lstStyle/>
          <a:p>
            <a:endParaRPr lang="es-ES"/>
          </a:p>
        </p:txBody>
      </p:sp>
      <p:sp>
        <p:nvSpPr>
          <p:cNvPr id="6" name="5 Marcador de número de diapositiva"/>
          <p:cNvSpPr>
            <a:spLocks noGrp="1"/>
          </p:cNvSpPr>
          <p:nvPr>
            <p:ph type="sldNum" sz="quarter" idx="12"/>
          </p:nvPr>
        </p:nvSpPr>
        <p:spPr/>
        <p:txBody>
          <a:bodyPr/>
          <a:lstStyle/>
          <a:p>
            <a:fld id="{6367CE88-18F0-418A-A099-2947BAA7A640}"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Marcador de fecha"/>
          <p:cNvSpPr>
            <a:spLocks noGrp="1"/>
          </p:cNvSpPr>
          <p:nvPr>
            <p:ph type="dt" sz="half" idx="10"/>
          </p:nvPr>
        </p:nvSpPr>
        <p:spPr>
          <a:xfrm>
            <a:off x="6955632" y="6477000"/>
            <a:ext cx="2133600" cy="304800"/>
          </a:xfrm>
        </p:spPr>
        <p:txBody>
          <a:bodyPr/>
          <a:lstStyle/>
          <a:p>
            <a:fld id="{E4DF5C29-55C3-4068-9CF0-9BC940FAB903}" type="datetimeFigureOut">
              <a:rPr lang="es-ES" smtClean="0"/>
              <a:t>18/11/2020</a:t>
            </a:fld>
            <a:endParaRPr lang="es-ES"/>
          </a:p>
        </p:txBody>
      </p:sp>
      <p:sp>
        <p:nvSpPr>
          <p:cNvPr id="5" name="4 Marcador de pie de página"/>
          <p:cNvSpPr>
            <a:spLocks noGrp="1"/>
          </p:cNvSpPr>
          <p:nvPr>
            <p:ph type="ftr" sz="quarter" idx="11"/>
          </p:nvPr>
        </p:nvSpPr>
        <p:spPr>
          <a:xfrm>
            <a:off x="2619376" y="6480969"/>
            <a:ext cx="4260056" cy="300831"/>
          </a:xfrm>
        </p:spPr>
        <p:txBody>
          <a:bodyPr/>
          <a:lstStyle/>
          <a:p>
            <a:endParaRPr lang="es-ES"/>
          </a:p>
        </p:txBody>
      </p:sp>
      <p:sp>
        <p:nvSpPr>
          <p:cNvPr id="6" name="5 Marcador de número de diapositiva"/>
          <p:cNvSpPr>
            <a:spLocks noGrp="1"/>
          </p:cNvSpPr>
          <p:nvPr>
            <p:ph type="sldNum" sz="quarter" idx="12"/>
          </p:nvPr>
        </p:nvSpPr>
        <p:spPr>
          <a:xfrm>
            <a:off x="8451056" y="809624"/>
            <a:ext cx="502920" cy="300831"/>
          </a:xfrm>
        </p:spPr>
        <p:txBody>
          <a:bodyPr/>
          <a:lstStyle/>
          <a:p>
            <a:fld id="{6367CE88-18F0-418A-A099-2947BAA7A640}" type="slidenum">
              <a:rPr lang="es-ES" smtClean="0"/>
              <a:t>‹Nº›</a:t>
            </a:fld>
            <a:endParaRPr lang="es-ES"/>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E4DF5C29-55C3-4068-9CF0-9BC940FAB903}" type="datetimeFigureOut">
              <a:rPr lang="es-ES" smtClean="0"/>
              <a:t>18/11/2020</a:t>
            </a:fld>
            <a:endParaRPr lang="es-ES"/>
          </a:p>
        </p:txBody>
      </p:sp>
      <p:sp>
        <p:nvSpPr>
          <p:cNvPr id="6" name="5 Marcador de pie de página"/>
          <p:cNvSpPr>
            <a:spLocks noGrp="1"/>
          </p:cNvSpPr>
          <p:nvPr>
            <p:ph type="ftr" sz="quarter" idx="11"/>
          </p:nvPr>
        </p:nvSpPr>
        <p:spPr>
          <a:xfrm>
            <a:off x="457200" y="6480969"/>
            <a:ext cx="4260056" cy="301752"/>
          </a:xfrm>
        </p:spPr>
        <p:txBody>
          <a:bodyPr/>
          <a:lstStyle/>
          <a:p>
            <a:endParaRPr lang="es-ES"/>
          </a:p>
        </p:txBody>
      </p:sp>
      <p:sp>
        <p:nvSpPr>
          <p:cNvPr id="7" name="6 Marcador de número de diapositiva"/>
          <p:cNvSpPr>
            <a:spLocks noGrp="1"/>
          </p:cNvSpPr>
          <p:nvPr>
            <p:ph type="sldNum" sz="quarter" idx="12"/>
          </p:nvPr>
        </p:nvSpPr>
        <p:spPr>
          <a:xfrm>
            <a:off x="7589520" y="6480969"/>
            <a:ext cx="502920" cy="301752"/>
          </a:xfrm>
        </p:spPr>
        <p:txBody>
          <a:bodyPr/>
          <a:lstStyle/>
          <a:p>
            <a:fld id="{6367CE88-18F0-418A-A099-2947BAA7A640}"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E4DF5C29-55C3-4068-9CF0-9BC940FAB903}" type="datetimeFigureOut">
              <a:rPr lang="es-ES" smtClean="0"/>
              <a:t>18/11/2020</a:t>
            </a:fld>
            <a:endParaRPr lang="es-ES"/>
          </a:p>
        </p:txBody>
      </p:sp>
      <p:sp>
        <p:nvSpPr>
          <p:cNvPr id="8" name="7 Marcador de pie de página"/>
          <p:cNvSpPr>
            <a:spLocks noGrp="1"/>
          </p:cNvSpPr>
          <p:nvPr>
            <p:ph type="ftr" sz="quarter" idx="11"/>
          </p:nvPr>
        </p:nvSpPr>
        <p:spPr>
          <a:xfrm>
            <a:off x="457200" y="6480969"/>
            <a:ext cx="4261104" cy="301752"/>
          </a:xfrm>
        </p:spPr>
        <p:txBody>
          <a:bodyPr/>
          <a:lstStyle/>
          <a:p>
            <a:endParaRPr lang="es-ES"/>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6367CE88-18F0-418A-A099-2947BAA7A640}"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E4DF5C29-55C3-4068-9CF0-9BC940FAB903}" type="datetimeFigureOut">
              <a:rPr lang="es-ES" smtClean="0"/>
              <a:t>18/11/2020</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6367CE88-18F0-418A-A099-2947BAA7A640}"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E4DF5C29-55C3-4068-9CF0-9BC940FAB903}" type="datetimeFigureOut">
              <a:rPr lang="es-ES" smtClean="0"/>
              <a:t>18/11/2020</a:t>
            </a:fld>
            <a:endParaRPr lang="es-ES"/>
          </a:p>
        </p:txBody>
      </p:sp>
      <p:sp>
        <p:nvSpPr>
          <p:cNvPr id="3" name="2 Marcador de pie de página"/>
          <p:cNvSpPr>
            <a:spLocks noGrp="1"/>
          </p:cNvSpPr>
          <p:nvPr>
            <p:ph type="ftr" sz="quarter" idx="11"/>
          </p:nvPr>
        </p:nvSpPr>
        <p:spPr>
          <a:xfrm>
            <a:off x="457200" y="6481890"/>
            <a:ext cx="4260056" cy="300831"/>
          </a:xfrm>
        </p:spPr>
        <p:txBody>
          <a:bodyPr/>
          <a:lstStyle/>
          <a:p>
            <a:endParaRPr lang="es-ES"/>
          </a:p>
        </p:txBody>
      </p:sp>
      <p:sp>
        <p:nvSpPr>
          <p:cNvPr id="4" name="3 Marcador de número de diapositiva"/>
          <p:cNvSpPr>
            <a:spLocks noGrp="1"/>
          </p:cNvSpPr>
          <p:nvPr>
            <p:ph type="sldNum" sz="quarter" idx="12"/>
          </p:nvPr>
        </p:nvSpPr>
        <p:spPr>
          <a:xfrm>
            <a:off x="7589520" y="6480969"/>
            <a:ext cx="502920" cy="301752"/>
          </a:xfrm>
        </p:spPr>
        <p:txBody>
          <a:bodyPr/>
          <a:lstStyle/>
          <a:p>
            <a:fld id="{6367CE88-18F0-418A-A099-2947BAA7A640}"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E4DF5C29-55C3-4068-9CF0-9BC940FAB903}" type="datetimeFigureOut">
              <a:rPr lang="es-ES" smtClean="0"/>
              <a:t>18/11/2020</a:t>
            </a:fld>
            <a:endParaRPr lang="es-ES"/>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ES"/>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6367CE88-18F0-418A-A099-2947BAA7A640}"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E4DF5C29-55C3-4068-9CF0-9BC940FAB903}" type="datetimeFigureOut">
              <a:rPr lang="es-ES" smtClean="0"/>
              <a:t>18/11/2020</a:t>
            </a:fld>
            <a:endParaRPr lang="es-ES"/>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ES"/>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6367CE88-18F0-418A-A099-2947BAA7A640}"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E4DF5C29-55C3-4068-9CF0-9BC940FAB903}" type="datetimeFigureOut">
              <a:rPr lang="es-ES" smtClean="0"/>
              <a:t>18/11/2020</a:t>
            </a:fld>
            <a:endParaRPr lang="es-ES"/>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ES"/>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6367CE88-18F0-418A-A099-2947BAA7A640}" type="slidenum">
              <a:rPr lang="es-ES" smtClean="0"/>
              <a:t>‹Nº›</a:t>
            </a:fld>
            <a:endParaRPr lang="es-E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608" y="-171400"/>
            <a:ext cx="7239000" cy="1362075"/>
          </a:xfrm>
        </p:spPr>
        <p:txBody>
          <a:bodyPr/>
          <a:lstStyle/>
          <a:p>
            <a:pPr algn="r"/>
            <a:r>
              <a:rPr lang="es-AR" dirty="0" smtClean="0"/>
              <a:t>Exposición de arte</a:t>
            </a:r>
            <a:endParaRPr lang="es-AR" dirty="0"/>
          </a:p>
        </p:txBody>
      </p:sp>
      <p:pic>
        <p:nvPicPr>
          <p:cNvPr id="13314" name="Picture 2" descr="exposicion-arte"/>
          <p:cNvPicPr>
            <a:picLocks noChangeAspect="1" noChangeArrowheads="1"/>
          </p:cNvPicPr>
          <p:nvPr/>
        </p:nvPicPr>
        <p:blipFill>
          <a:blip r:embed="rId2" cstate="print"/>
          <a:srcRect/>
          <a:stretch>
            <a:fillRect/>
          </a:stretch>
        </p:blipFill>
        <p:spPr bwMode="auto">
          <a:xfrm>
            <a:off x="179512" y="836712"/>
            <a:ext cx="8748971" cy="5832648"/>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9512" y="620688"/>
            <a:ext cx="8964488" cy="2677656"/>
          </a:xfrm>
          <a:prstGeom prst="rect">
            <a:avLst/>
          </a:prstGeom>
        </p:spPr>
        <p:txBody>
          <a:bodyPr wrap="square">
            <a:spAutoFit/>
          </a:bodyPr>
          <a:lstStyle/>
          <a:p>
            <a:r>
              <a:rPr lang="es-AR" sz="2400" dirty="0" smtClean="0"/>
              <a:t>Organizar una exposición de arte requiere un conocimiento del mundo de la pintura, escultura y otras modalidades de arte. Además, deberá prepararse con una antelación la cual dependerá de la envergadura de la exposición. El galerista, organizador del evento o el propio artista podrán ser los encargados del desarrollo de esta  actividad</a:t>
            </a:r>
            <a:endParaRPr lang="es-AR" sz="2400" dirty="0"/>
          </a:p>
        </p:txBody>
      </p:sp>
      <p:sp>
        <p:nvSpPr>
          <p:cNvPr id="3" name="2 Rectángulo"/>
          <p:cNvSpPr/>
          <p:nvPr/>
        </p:nvSpPr>
        <p:spPr>
          <a:xfrm>
            <a:off x="0" y="3429000"/>
            <a:ext cx="9144000" cy="1938992"/>
          </a:xfrm>
          <a:prstGeom prst="rect">
            <a:avLst/>
          </a:prstGeom>
        </p:spPr>
        <p:txBody>
          <a:bodyPr wrap="square">
            <a:spAutoFit/>
          </a:bodyPr>
          <a:lstStyle/>
          <a:p>
            <a:pPr fontAlgn="base"/>
            <a:r>
              <a:rPr lang="es-AR" sz="2400" b="1" dirty="0" smtClean="0"/>
              <a:t>Seleccionar la temática</a:t>
            </a:r>
            <a:endParaRPr lang="es-AR" sz="2400" dirty="0" smtClean="0"/>
          </a:p>
          <a:p>
            <a:pPr fontAlgn="base"/>
            <a:r>
              <a:rPr lang="es-AR" sz="2400" dirty="0" smtClean="0"/>
              <a:t>Los artistas tienen una gran cantidad de obras de diferente temática, pero para realizar una exposición todos las obras deben tener una línea similar. Deberemos escoger los que más se adecuen a la temática que queremos exponer.</a:t>
            </a:r>
            <a:endParaRPr lang="es-A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1520" y="692696"/>
            <a:ext cx="8568952" cy="5632311"/>
          </a:xfrm>
          <a:prstGeom prst="rect">
            <a:avLst/>
          </a:prstGeom>
        </p:spPr>
        <p:txBody>
          <a:bodyPr wrap="square">
            <a:spAutoFit/>
          </a:bodyPr>
          <a:lstStyle/>
          <a:p>
            <a:pPr fontAlgn="base"/>
            <a:r>
              <a:rPr lang="es-AR" sz="2400" b="1" dirty="0" smtClean="0"/>
              <a:t>Elegir uno o varios artistas</a:t>
            </a:r>
            <a:endParaRPr lang="es-AR" sz="2400" dirty="0" smtClean="0"/>
          </a:p>
          <a:p>
            <a:pPr fontAlgn="base"/>
            <a:r>
              <a:rPr lang="es-AR" sz="2400" dirty="0" smtClean="0"/>
              <a:t>En el caso de que el número de obras con la misma temática de un mismo artista sean insuficientes para realizar una exposición se recurrirá a otros artistas que quieran exponer sus obras siguiendo la línea temática de la exposición.</a:t>
            </a:r>
          </a:p>
          <a:p>
            <a:pPr fontAlgn="base"/>
            <a:r>
              <a:rPr lang="es-AR" sz="2400" dirty="0" smtClean="0"/>
              <a:t>También se puede recurrir a otro tipo de obras para complementar la exposición, es decir, que si la exposición es de cuadros se pueden incluir esculturas o maquetas o arte de vidrio.</a:t>
            </a:r>
          </a:p>
          <a:p>
            <a:pPr fontAlgn="base"/>
            <a:r>
              <a:rPr lang="es-AR" sz="2400" b="1" dirty="0" smtClean="0"/>
              <a:t>Visitar lugares y galerías donde exponer</a:t>
            </a:r>
            <a:endParaRPr lang="es-AR" sz="2400" dirty="0" smtClean="0"/>
          </a:p>
          <a:p>
            <a:pPr fontAlgn="base"/>
            <a:r>
              <a:rPr lang="es-AR" sz="2400" dirty="0" smtClean="0"/>
              <a:t>En este punto, hay que recorrer galerías de la zona y también otros lugares como bibliotecas, restaurantes, hoteles, espacios socioculturales,…con el fin de elegir el espacio más acorde a la exposición.</a:t>
            </a:r>
            <a:endParaRPr lang="es-A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9512" y="620688"/>
            <a:ext cx="8964488" cy="6001643"/>
          </a:xfrm>
          <a:prstGeom prst="rect">
            <a:avLst/>
          </a:prstGeom>
        </p:spPr>
        <p:txBody>
          <a:bodyPr wrap="square">
            <a:spAutoFit/>
          </a:bodyPr>
          <a:lstStyle/>
          <a:p>
            <a:pPr fontAlgn="base"/>
            <a:r>
              <a:rPr lang="es-AR" sz="2400" b="1" dirty="0" smtClean="0"/>
              <a:t>Preparar el proyecto y seleccionar la galería</a:t>
            </a:r>
            <a:endParaRPr lang="es-AR" sz="2400" dirty="0" smtClean="0"/>
          </a:p>
          <a:p>
            <a:pPr fontAlgn="base"/>
            <a:r>
              <a:rPr lang="es-AR" sz="2400" dirty="0" smtClean="0"/>
              <a:t>Una vez hecho el recorrido anterior, se debe preparar un proyecto de la exposición donde se redactará la temática de la exposición, el número de obras, tamaño, nombre de los autores,…En definitiva, todos y cada uno de los datos que componen el servicio.</a:t>
            </a:r>
          </a:p>
          <a:p>
            <a:pPr fontAlgn="base"/>
            <a:r>
              <a:rPr lang="es-AR" sz="2400" dirty="0" smtClean="0"/>
              <a:t>Una vez redactado, se llevará a la galería seleccionada para llegar a un acuerdo.</a:t>
            </a:r>
          </a:p>
          <a:p>
            <a:pPr fontAlgn="base"/>
            <a:r>
              <a:rPr lang="es-AR" sz="2400" b="1" dirty="0" smtClean="0"/>
              <a:t>Fijar una fecha</a:t>
            </a:r>
            <a:endParaRPr lang="es-AR" sz="2400" dirty="0" smtClean="0"/>
          </a:p>
          <a:p>
            <a:pPr fontAlgn="base"/>
            <a:r>
              <a:rPr lang="es-AR" sz="2400" dirty="0" smtClean="0"/>
              <a:t>Elegir una fecha según la disponibilidad de la galería. En el caso, de poder elegir será conveniente desechar fechas donde no haga demasiado buen tiempo con el fin de no competir con las actividades de ocio al aire libre.</a:t>
            </a:r>
          </a:p>
          <a:p>
            <a:pPr fontAlgn="base"/>
            <a:r>
              <a:rPr lang="es-AR" sz="2400" dirty="0" smtClean="0"/>
              <a:t>Además, la exposición deberá ocupar al menos un fin de semana para que las personas que trabajan o con niños puedan disfrutar de ella.</a:t>
            </a:r>
            <a:endParaRPr lang="es-AR"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9512" y="188640"/>
            <a:ext cx="8640960" cy="4524315"/>
          </a:xfrm>
          <a:prstGeom prst="rect">
            <a:avLst/>
          </a:prstGeom>
        </p:spPr>
        <p:txBody>
          <a:bodyPr wrap="square">
            <a:spAutoFit/>
          </a:bodyPr>
          <a:lstStyle/>
          <a:p>
            <a:pPr fontAlgn="base"/>
            <a:r>
              <a:rPr lang="es-AR" sz="2400" b="1" dirty="0" smtClean="0"/>
              <a:t>Preparar el evento</a:t>
            </a:r>
            <a:endParaRPr lang="es-AR" sz="2400" dirty="0" smtClean="0"/>
          </a:p>
          <a:p>
            <a:pPr fontAlgn="base"/>
            <a:r>
              <a:rPr lang="es-AR" sz="2400" dirty="0" smtClean="0"/>
              <a:t>Una vez definido el marco local y temporal de la exposición, hay que comenzar a preparar el evento en sí. Contactar a los artistas, definir el medio de transporte y la fecha para el mismo, realizar las invitaciones en las que se visualizarán algunas obras, se contratará el aperitivo y bebidas para la inauguración, se hará un estudio de las personas a invitar a la inauguración así como los medios que servirán de publicidad.</a:t>
            </a:r>
          </a:p>
          <a:p>
            <a:pPr fontAlgn="base"/>
            <a:r>
              <a:rPr lang="es-AR" sz="2400" dirty="0" smtClean="0"/>
              <a:t>Toda la exposición deberá estar a punto 3 días antes de la inauguración para tener un margen de tiempo para posibles imprevistos.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9512" y="692696"/>
            <a:ext cx="8712968" cy="3046988"/>
          </a:xfrm>
          <a:prstGeom prst="rect">
            <a:avLst/>
          </a:prstGeom>
        </p:spPr>
        <p:txBody>
          <a:bodyPr wrap="square">
            <a:spAutoFit/>
          </a:bodyPr>
          <a:lstStyle/>
          <a:p>
            <a:pPr fontAlgn="base"/>
            <a:r>
              <a:rPr lang="es-AR" sz="2400" b="1" dirty="0" smtClean="0"/>
              <a:t>Establecer los precios</a:t>
            </a:r>
            <a:endParaRPr lang="es-AR" sz="2400" dirty="0" smtClean="0"/>
          </a:p>
          <a:p>
            <a:pPr fontAlgn="base"/>
            <a:r>
              <a:rPr lang="es-AR" sz="2400" dirty="0" smtClean="0"/>
              <a:t>El artista deberá establecer un precio base de las obras y a este se le tendrá que sumar los gastos de galería, catering, gestión, organización del evento y resto de servicios necesarios para llevar a cabo la exposición.</a:t>
            </a:r>
          </a:p>
          <a:p>
            <a:pPr fontAlgn="base"/>
            <a:r>
              <a:rPr lang="es-AR" sz="2400" dirty="0" smtClean="0"/>
              <a:t>El precio aparecerá siempre visible durante la exposición y cuando una obra sea vendida se le pondrá un punto rojo.</a:t>
            </a:r>
            <a:endParaRPr lang="es-AR"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188640"/>
            <a:ext cx="9144000" cy="6001643"/>
          </a:xfrm>
          <a:prstGeom prst="rect">
            <a:avLst/>
          </a:prstGeom>
        </p:spPr>
        <p:txBody>
          <a:bodyPr wrap="square">
            <a:spAutoFit/>
          </a:bodyPr>
          <a:lstStyle/>
          <a:p>
            <a:pPr fontAlgn="base"/>
            <a:r>
              <a:rPr lang="es-AR" sz="2400" b="1" dirty="0" smtClean="0"/>
              <a:t>Anunciar la exposición</a:t>
            </a:r>
            <a:endParaRPr lang="es-AR" sz="2400" dirty="0" smtClean="0"/>
          </a:p>
          <a:p>
            <a:pPr fontAlgn="base"/>
            <a:r>
              <a:rPr lang="es-AR" sz="2400" dirty="0" smtClean="0"/>
              <a:t>La exposición deberá publicitarse mediante </a:t>
            </a:r>
            <a:r>
              <a:rPr lang="es-AR" sz="2400" dirty="0" err="1" smtClean="0"/>
              <a:t>flyer</a:t>
            </a:r>
            <a:r>
              <a:rPr lang="es-AR" sz="2400" dirty="0" smtClean="0"/>
              <a:t> (o volante) para el posible público. También se enviarán e-mails a amigos, familiares y compañeros de profesión así como compradores asiduos, a estos se le invitará a la inauguración que tendrá lugar un día antes de la apertura de la exposición.</a:t>
            </a:r>
          </a:p>
          <a:p>
            <a:pPr fontAlgn="base"/>
            <a:endParaRPr lang="es-AR" sz="2400" dirty="0" smtClean="0"/>
          </a:p>
          <a:p>
            <a:pPr fontAlgn="base"/>
            <a:r>
              <a:rPr lang="es-AR" sz="2400" b="1" dirty="0" smtClean="0"/>
              <a:t>Distribución del espacio</a:t>
            </a:r>
            <a:endParaRPr lang="es-AR" sz="2400" dirty="0" smtClean="0"/>
          </a:p>
          <a:p>
            <a:pPr fontAlgn="base"/>
            <a:r>
              <a:rPr lang="es-AR" sz="2400" dirty="0" smtClean="0"/>
              <a:t>Las obras deberán estar expuestas siguiendo un recorrido lógico para los asistentes a la exposición, se situarán las mejores obras al principio y al final del recorrido.</a:t>
            </a:r>
          </a:p>
          <a:p>
            <a:pPr fontAlgn="base"/>
            <a:r>
              <a:rPr lang="es-AR" sz="2400" dirty="0" smtClean="0"/>
              <a:t>Tendrán el suficiente espacio entre ellas para que la persona que visualice una de las obras no vea su visión intercedida por otra obra. Cada obra llevará una descripción de la idea que quiere reflejar.</a:t>
            </a:r>
            <a:endParaRPr lang="es-AR"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9512" y="476672"/>
            <a:ext cx="8784976" cy="3785652"/>
          </a:xfrm>
          <a:prstGeom prst="rect">
            <a:avLst/>
          </a:prstGeom>
        </p:spPr>
        <p:txBody>
          <a:bodyPr wrap="square">
            <a:spAutoFit/>
          </a:bodyPr>
          <a:lstStyle/>
          <a:p>
            <a:pPr fontAlgn="base"/>
            <a:r>
              <a:rPr lang="es-AR" sz="2400" b="1" dirty="0" smtClean="0"/>
              <a:t>Inauguración</a:t>
            </a:r>
            <a:endParaRPr lang="es-AR" sz="2400" dirty="0" smtClean="0"/>
          </a:p>
          <a:p>
            <a:pPr fontAlgn="base"/>
            <a:r>
              <a:rPr lang="es-AR" sz="2400" dirty="0" smtClean="0"/>
              <a:t>La inauguración tendrá lugar un día antes de la apertura de la exposición, en ella estarán amigos, familiares y compañeros del autor o autores y compradores asiduos a comprar obras de este artista. Durante la inauguración se servirán vinos y </a:t>
            </a:r>
            <a:r>
              <a:rPr lang="es-AR" sz="2400" dirty="0" err="1" smtClean="0"/>
              <a:t>champangne</a:t>
            </a:r>
            <a:r>
              <a:rPr lang="es-AR" sz="2400" dirty="0" smtClean="0"/>
              <a:t> acompañado de aperitivos. Se dispondrá música a un volumen bajo para amenizar la velada y los artistas así como el organizador conversarán con los asistentes explicándoles las obras y la temática.</a:t>
            </a:r>
            <a:endParaRPr lang="es-AR" sz="2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0</TotalTime>
  <Words>157</Words>
  <Application>Microsoft Office PowerPoint</Application>
  <PresentationFormat>Presentación en pantalla (4:3)</PresentationFormat>
  <Paragraphs>29</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Brío</vt:lpstr>
      <vt:lpstr>Exposición de arte</vt:lpstr>
      <vt:lpstr>Diapositiva 2</vt:lpstr>
      <vt:lpstr>Diapositiva 3</vt:lpstr>
      <vt:lpstr>Diapositiva 4</vt:lpstr>
      <vt:lpstr>Diapositiva 5</vt:lpstr>
      <vt:lpstr>Diapositiva 6</vt:lpstr>
      <vt:lpstr>Diapositiva 7</vt:lpstr>
      <vt:lpstr>Diapositiva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Exposición de arte</dc:title>
  <dc:creator>Virginia</dc:creator>
  <cp:lastModifiedBy>Virginia</cp:lastModifiedBy>
  <cp:revision>1</cp:revision>
  <dcterms:created xsi:type="dcterms:W3CDTF">2020-11-18T10:51:41Z</dcterms:created>
  <dcterms:modified xsi:type="dcterms:W3CDTF">2020-11-18T10:52:06Z</dcterms:modified>
</cp:coreProperties>
</file>